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legacyDocTextInfo.bin" ContentType="application/vnd.ms-office.legacyDocTextInfo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4" r:id="rId2"/>
    <p:sldMasterId id="2147483656" r:id="rId3"/>
    <p:sldMasterId id="2147483658" r:id="rId4"/>
    <p:sldMasterId id="2147483660" r:id="rId5"/>
    <p:sldMasterId id="2147483662" r:id="rId6"/>
    <p:sldMasterId id="2147483664" r:id="rId7"/>
    <p:sldMasterId id="2147483666" r:id="rId8"/>
  </p:sldMasterIdLst>
  <p:sldIdLst>
    <p:sldId id="256" r:id="rId9"/>
    <p:sldId id="257" r:id="rId10"/>
    <p:sldId id="261" r:id="rId11"/>
    <p:sldId id="258" r:id="rId12"/>
    <p:sldId id="260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EFBA"/>
    <a:srgbClr val="F2ACCA"/>
    <a:srgbClr val="F4C1AA"/>
    <a:srgbClr val="660066"/>
    <a:srgbClr val="99CC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8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microsoft.com/office/2006/relationships/legacyDocTextInfo" Target="legacyDocTextInfo.bin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F599-4EB4-4D4E-8345-8CF69C652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F7ECF-55B7-4DF0-A4C5-CF64E1C32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995DF-FE9A-473D-91CD-5D0820E7B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6517E1-AAD1-4A11-BBF0-69438F1B1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76849-9CFC-4710-B2FE-B24F82059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7318-A05D-439E-A9EB-FE17190ED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D5D79-8E6D-490D-8F35-BCA825D54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990A-1F87-478F-84E1-0D118D82C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F060A-956F-463A-BC16-4EEE43F82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143C-5347-42B1-B2D1-372011146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D194F-A59F-4C66-B8B2-E20953318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CA8C8-9B01-4DF5-A171-7102D8B92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CE12C-C684-462E-A50F-4D76C9B24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5E21B-2899-4A39-9E8F-680581ED2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0C65A-BA40-4000-8BF4-9CC483BF0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949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9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B98071-F748-44F7-A818-5635AC2A2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8179-6260-4996-9F73-F29CFF925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52E9E-B7A3-4DF3-A324-4DBDB4887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4B00A-53CD-40AD-BFAD-6B646A933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F9286-78EB-41D0-A24F-67F3B5087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E3C1B-60DA-4046-8B8C-FAF514F18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A981B-CAE7-48B0-B615-B90B3A3D8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BD166-0F54-4907-86EE-11443B607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416D6-4F9B-4FC7-A323-511571159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7D837-6EAF-455A-AD67-18448E3EE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45DCC-D7FB-4499-B680-B4585EFBF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E1B20-1330-438C-9321-5E5595BE4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5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55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069BE2-133D-4110-8F50-8B6A945E8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9DFEE-B741-4B65-98AA-A0A94D47A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5A246-1608-4517-A016-B1BA51C72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DEC15-61DA-49EE-857A-1F5D1C9E1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DE266-8F28-47D1-A923-25F4AD0DA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A9003-131E-48B5-A14E-9FBEA4403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A253E-8889-4605-AC47-C712AC41A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2FCDC-A04E-446A-B9D6-CE18BCB76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47B3-137E-42CC-8C0F-B90D3A663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9DEE5-B0F9-4311-BD6C-295B71DEC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E5C80-530B-48F9-8643-E0B205907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C55F5-366D-4F73-AB55-AB79C232F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5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2565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5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DB3D87-71D1-4CB5-9850-0B05C0DC1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F65E6-50D3-4FA7-AAE2-9472FC397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3EDD5-43D9-4A5B-AAD2-92A01143E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D99B7-D754-4579-8F5E-46F04BCC4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0790A-6B2A-4A6C-AC9C-431B601C3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7178C-2B5D-4483-BB2D-2144BACEC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04AEC-7018-4DDC-ADD8-5B4F9ED5C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E0B67-F556-4F39-9684-E60C92787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B7071-746D-4170-9811-72E049583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5D19D-D521-4C0A-B3E6-533A85059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62B32-0B44-4126-A4A1-F9A5753E7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DF7E1-F9DC-4D54-B1CD-A0576D5E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1CC98-A260-454A-BB6D-60241AC44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A8343-4E8D-4B3A-8414-1DA9B8DAA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76EA6-BA50-4893-BA12-B70FEC6DD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22D8F-D5CF-469F-AB7F-B6E6D3593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A371E-2253-4D66-B682-8B603EE3F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3E4F5-B2B0-4FEE-8548-DC1B79382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B06A4-3893-4689-B58B-AD4E4E21C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A7DE6-D977-4FD1-A40D-F483C55AD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188DE-0792-406F-8A53-13DF2A14A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BB323-C804-4F6F-B92D-BE96B4E31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4E56A-444E-425A-AEF6-16793BEC2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C5E53-CB94-402C-92EA-2F94CAA41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714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714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D2D004-2F67-4688-AF82-F17C4C55D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F0238-8256-4459-9C58-6305C4E64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0168-FA23-473B-9D20-9000D9902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CDEFA-EB9A-400B-AA6D-085D8C67C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1E10A-71F1-46A0-AABA-70D7EBA85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4E2B6-8F07-442A-898F-CB194AB5C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59711-9F86-4FFC-814A-A8F7883AC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BF708-88E1-4C2F-9FBE-E19025205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C22B5-F931-4A38-AA3B-CB9238B8A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17E8A-832B-4E48-98B2-A8E34656F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EFC98-6042-4DE6-9DD4-6B68EF4F4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D18D2-B403-4DB1-865A-C79D87428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FB6EF-A337-4B23-AE0A-9BF269F30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039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39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E33A6A-F7F6-4358-B982-BE778B77C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7DACB-1C20-4D83-ADC5-AC1928B8F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8E622-BBE6-44ED-8ECE-7138E89D5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16D32-D715-42BF-8CEE-D809A8EDB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6014A-8F24-42AA-B081-997CF720A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9ECB9-AB29-4999-A646-E2590B021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F09FB-9C29-4249-BAF9-ED562E5A8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19FA-C0AF-4CC0-A3E8-F606A499F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E12DE-1811-4411-A459-3A14B5565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5BDAF-F279-4089-B8CA-274C40213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392EE-2FEB-4410-94F9-CD4B1E4AC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4391B-2496-4D7B-AA5F-E23ABF0C2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B7FDE-B9AD-413F-9844-0C46003DE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DF7F315-F61F-4795-8070-6097EE35E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6744050D-5246-4DF6-8AAE-49E4F0E18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537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7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7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7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7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7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7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7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7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538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38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38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538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8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8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538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39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39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39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39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39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39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39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539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9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540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540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40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40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40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40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40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41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41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541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16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44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5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5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5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5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5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5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5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5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5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5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6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6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6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6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6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6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6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6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6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6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7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7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7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847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7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7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7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7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A335351-C859-4739-8167-5F3695C3C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0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150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0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0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1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1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1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1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1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1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1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1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1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1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2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2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3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3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2AF8367-F752-41BE-B6D3-778A219CA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53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1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615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616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618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19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458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458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2458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4589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4590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4591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459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459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618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9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616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616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7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8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462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62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62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62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62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62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63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2463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63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614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63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63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63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8374F8B-03D6-4D6D-BFAC-A4021EAD4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594A791-2A38-4246-BFA0-AC140F88D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608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8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8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8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8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8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8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0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0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0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0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0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0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0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0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0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0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611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11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11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12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12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CFA790AF-A812-4373-ABA6-F15BFCCDA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3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915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8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9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9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9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9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9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9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9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9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9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0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0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0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0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0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0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0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0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0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0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1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1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1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1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1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1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1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1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1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1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2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2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2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2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2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2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2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2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2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2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3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3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3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3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3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3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3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3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3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3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4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4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4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4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4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4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4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4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4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4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5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5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5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5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5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5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5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5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5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5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6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6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6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6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6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6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6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6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6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6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7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7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7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7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7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7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7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7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7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7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8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8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8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8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8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8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8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8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8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8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9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9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9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9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9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9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9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9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9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9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0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0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0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0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0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0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0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0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0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0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1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1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1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1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1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1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1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1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1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1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2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2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2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2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2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2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2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2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2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2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3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3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3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3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3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3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3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3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3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3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4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4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4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4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4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4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4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4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4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4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5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5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5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5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5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5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5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5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5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5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6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6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6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6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6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6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6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6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6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6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937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182D6A0-6315-4ED9-A79F-E6942DFAE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937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37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37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37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4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8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2908300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886200"/>
            <a:ext cx="7777162" cy="1752600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6388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900113" y="1125538"/>
            <a:ext cx="2735262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М.Кенин-Лопсан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"Читкен уруг"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827088" y="4221163"/>
            <a:ext cx="7129462" cy="1295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Аттын арыы атта эвес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549275"/>
            <a:ext cx="475297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Дараазында чогаалга хамаарыштыр бот-тускайлан ажылдарны кылыр.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0005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Ай-Хаан биле Салим ат дугайында шулук чогаадыр</a:t>
            </a:r>
          </a:p>
          <a:p>
            <a:pPr eaLnBrk="1" hangingPunct="1">
              <a:defRPr/>
            </a:pPr>
            <a:r>
              <a:rPr lang="ru-RU" sz="2800" smtClean="0"/>
              <a:t>«Аныяандан адын камна»деп кыска чогаадыг(Алдынай,Чаяна,Шенне)</a:t>
            </a:r>
          </a:p>
          <a:p>
            <a:pPr eaLnBrk="1" hangingPunct="1">
              <a:defRPr/>
            </a:pPr>
            <a:r>
              <a:rPr lang="ru-RU" sz="2800" smtClean="0"/>
              <a:t>Чогаалга хамаарыштыр чурук чуруур(Сыдым-оол,Айдыс)</a:t>
            </a:r>
          </a:p>
          <a:p>
            <a:pPr eaLnBrk="1" hangingPunct="1">
              <a:defRPr/>
            </a:pPr>
            <a:r>
              <a:rPr lang="ru-RU" sz="2800" smtClean="0"/>
              <a:t>Чогаалга хамаарыштыр кроссворд тургузар</a:t>
            </a:r>
          </a:p>
          <a:p>
            <a:pPr eaLnBrk="1" hangingPunct="1">
              <a:defRPr/>
            </a:pPr>
            <a:r>
              <a:rPr lang="ru-RU" sz="2800" smtClean="0"/>
              <a:t>Карточка-биле ажыл. (Хертек Шолбаана)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6663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smtClean="0"/>
              <a:t>Ажыл кылбайн оорланып,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Амыттанны халактадып,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Бужар чорук кылыпсынза,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Бугу чонун сени адап,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Кужур адан адын айтып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Килен-биле адын адаар.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05338" y="1828800"/>
            <a:ext cx="3776662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smtClean="0"/>
              <a:t>Аксы-созун чылыг,чымчак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Ажыл-ишчи чоруур болза,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Чонун сени алгап-мактап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Чоргаарланып адын адаар</a:t>
            </a:r>
            <a:r>
              <a:rPr lang="ru-RU" sz="20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*Ада-иен тыпсып берген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Адынга сен толептиг бол!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Ада салгал ызгууру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Адан адын сактып чору!</a:t>
            </a:r>
          </a:p>
        </p:txBody>
      </p:sp>
      <p:sp>
        <p:nvSpPr>
          <p:cNvPr id="25605" name="WordArt 4"/>
          <p:cNvSpPr>
            <a:spLocks noChangeArrowheads="1" noChangeShapeType="1" noTextEdit="1"/>
          </p:cNvSpPr>
          <p:nvPr/>
        </p:nvSpPr>
        <p:spPr bwMode="auto">
          <a:xfrm>
            <a:off x="2411413" y="836613"/>
            <a:ext cx="3744912" cy="504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Туннел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Бажынга онаалга.</a:t>
            </a:r>
            <a:br>
              <a:rPr lang="ru-RU" smtClean="0"/>
            </a:br>
            <a:endParaRPr lang="ru-RU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Чогаалда мозу чок маадырларнын аттарын ушта бижиир…</a:t>
            </a:r>
          </a:p>
          <a:p>
            <a:pPr eaLnBrk="1" hangingPunct="1"/>
            <a:r>
              <a:rPr lang="ru-RU" smtClean="0"/>
              <a:t>Аванын овур-хевирин тургузар…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err="1" smtClean="0"/>
              <a:t>Чогаалда</a:t>
            </a:r>
            <a:r>
              <a:rPr lang="ru-RU" dirty="0" smtClean="0"/>
              <a:t> кол </a:t>
            </a:r>
            <a:r>
              <a:rPr lang="ru-RU" dirty="0" err="1" smtClean="0"/>
              <a:t>маадырнын</a:t>
            </a:r>
            <a:r>
              <a:rPr lang="ru-RU" dirty="0" smtClean="0"/>
              <a:t> </a:t>
            </a:r>
            <a:r>
              <a:rPr lang="ru-RU" dirty="0" err="1" smtClean="0"/>
              <a:t>аттарынын</a:t>
            </a:r>
            <a:r>
              <a:rPr lang="ru-RU" dirty="0" smtClean="0"/>
              <a:t> </a:t>
            </a:r>
            <a:r>
              <a:rPr lang="ru-RU" dirty="0" err="1" smtClean="0"/>
              <a:t>кайыын</a:t>
            </a:r>
            <a:r>
              <a:rPr lang="ru-RU" dirty="0" smtClean="0"/>
              <a:t> </a:t>
            </a:r>
            <a:r>
              <a:rPr lang="ru-RU" dirty="0" err="1" smtClean="0"/>
              <a:t>тыптып</a:t>
            </a:r>
            <a:r>
              <a:rPr lang="ru-RU" dirty="0" smtClean="0"/>
              <a:t> </a:t>
            </a:r>
            <a:r>
              <a:rPr lang="ru-RU" dirty="0" err="1" smtClean="0"/>
              <a:t>келгенин</a:t>
            </a:r>
            <a:r>
              <a:rPr lang="ru-RU" dirty="0" smtClean="0"/>
              <a:t> </a:t>
            </a:r>
            <a:r>
              <a:rPr lang="ru-RU" dirty="0" err="1" smtClean="0"/>
              <a:t>тодарадыры</a:t>
            </a:r>
            <a:r>
              <a:rPr lang="ru-RU" dirty="0" smtClean="0"/>
              <a:t>.</a:t>
            </a:r>
          </a:p>
          <a:p>
            <a:pPr eaLnBrk="1" hangingPunct="1">
              <a:defRPr/>
            </a:pPr>
            <a:r>
              <a:rPr lang="ru-RU" dirty="0" err="1" smtClean="0"/>
              <a:t>Ада-иезинин</a:t>
            </a:r>
            <a:r>
              <a:rPr lang="ru-RU" dirty="0" smtClean="0"/>
              <a:t> </a:t>
            </a:r>
            <a:r>
              <a:rPr lang="ru-RU" dirty="0" err="1" smtClean="0"/>
              <a:t>тывыскан</a:t>
            </a:r>
            <a:r>
              <a:rPr lang="ru-RU" dirty="0" smtClean="0"/>
              <a:t> </a:t>
            </a:r>
            <a:r>
              <a:rPr lang="ru-RU" dirty="0" err="1" smtClean="0"/>
              <a:t>ады</a:t>
            </a:r>
            <a:r>
              <a:rPr lang="ru-RU" dirty="0" smtClean="0"/>
              <a:t> –</a:t>
            </a:r>
            <a:r>
              <a:rPr lang="ru-RU" dirty="0" err="1" smtClean="0"/>
              <a:t>шолазынга</a:t>
            </a:r>
            <a:r>
              <a:rPr lang="ru-RU" dirty="0" smtClean="0"/>
              <a:t> </a:t>
            </a:r>
            <a:r>
              <a:rPr lang="ru-RU" dirty="0" err="1" smtClean="0"/>
              <a:t>хундуткелди</a:t>
            </a:r>
            <a:r>
              <a:rPr lang="ru-RU" dirty="0" smtClean="0"/>
              <a:t> </a:t>
            </a:r>
            <a:r>
              <a:rPr lang="ru-RU" dirty="0" err="1" smtClean="0"/>
              <a:t>болгаш</a:t>
            </a:r>
            <a:r>
              <a:rPr lang="ru-RU" dirty="0" smtClean="0"/>
              <a:t> </a:t>
            </a:r>
            <a:r>
              <a:rPr lang="ru-RU" dirty="0" err="1" smtClean="0"/>
              <a:t>хамааты</a:t>
            </a:r>
            <a:r>
              <a:rPr lang="ru-RU" dirty="0" smtClean="0"/>
              <a:t> </a:t>
            </a:r>
            <a:r>
              <a:rPr lang="ru-RU" dirty="0" err="1" smtClean="0"/>
              <a:t>чоргааралды</a:t>
            </a:r>
            <a:r>
              <a:rPr lang="ru-RU" dirty="0" smtClean="0"/>
              <a:t> </a:t>
            </a:r>
            <a:r>
              <a:rPr lang="ru-RU" dirty="0" err="1" smtClean="0"/>
              <a:t>оттурары</a:t>
            </a:r>
            <a:r>
              <a:rPr lang="ru-RU" dirty="0" smtClean="0"/>
              <a:t> </a:t>
            </a:r>
            <a:r>
              <a:rPr lang="ru-RU" dirty="0" err="1" smtClean="0"/>
              <a:t>болгаш</a:t>
            </a:r>
            <a:r>
              <a:rPr lang="ru-RU" dirty="0" smtClean="0"/>
              <a:t> </a:t>
            </a:r>
            <a:r>
              <a:rPr lang="ru-RU" dirty="0" err="1" smtClean="0"/>
              <a:t>адаан</a:t>
            </a:r>
            <a:r>
              <a:rPr lang="ru-RU" dirty="0" smtClean="0"/>
              <a:t> </a:t>
            </a:r>
            <a:r>
              <a:rPr lang="ru-RU" dirty="0" err="1" smtClean="0"/>
              <a:t>адынга</a:t>
            </a:r>
            <a:r>
              <a:rPr lang="ru-RU" dirty="0" smtClean="0"/>
              <a:t> </a:t>
            </a:r>
            <a:r>
              <a:rPr lang="ru-RU" dirty="0" err="1" smtClean="0"/>
              <a:t>аныяандан</a:t>
            </a:r>
            <a:r>
              <a:rPr lang="ru-RU" dirty="0" smtClean="0"/>
              <a:t> </a:t>
            </a:r>
            <a:r>
              <a:rPr lang="ru-RU" dirty="0" err="1" smtClean="0"/>
              <a:t>толептиг</a:t>
            </a:r>
            <a:r>
              <a:rPr lang="ru-RU" dirty="0" smtClean="0"/>
              <a:t> </a:t>
            </a:r>
            <a:r>
              <a:rPr lang="ru-RU" dirty="0" err="1" smtClean="0"/>
              <a:t>болуру</a:t>
            </a:r>
            <a:r>
              <a:rPr lang="ru-RU" dirty="0" smtClean="0"/>
              <a:t>.</a:t>
            </a:r>
          </a:p>
          <a:p>
            <a:pPr eaLnBrk="1" hangingPunct="1">
              <a:defRPr/>
            </a:pPr>
            <a:r>
              <a:rPr lang="ru-RU" dirty="0" err="1" smtClean="0"/>
              <a:t>Аас</a:t>
            </a:r>
            <a:r>
              <a:rPr lang="ru-RU" dirty="0" smtClean="0"/>
              <a:t> </a:t>
            </a:r>
            <a:r>
              <a:rPr lang="ru-RU" dirty="0" err="1" smtClean="0"/>
              <a:t>чугаада</a:t>
            </a:r>
            <a:r>
              <a:rPr lang="ru-RU" dirty="0" smtClean="0"/>
              <a:t> </a:t>
            </a:r>
            <a:r>
              <a:rPr lang="ru-RU" dirty="0" err="1" smtClean="0"/>
              <a:t>долу,чиге</a:t>
            </a:r>
            <a:r>
              <a:rPr lang="ru-RU" dirty="0" smtClean="0"/>
              <a:t> </a:t>
            </a:r>
            <a:r>
              <a:rPr lang="ru-RU" dirty="0" err="1" smtClean="0"/>
              <a:t>харыыны</a:t>
            </a:r>
            <a:r>
              <a:rPr lang="ru-RU" dirty="0" smtClean="0"/>
              <a:t> </a:t>
            </a:r>
            <a:r>
              <a:rPr lang="ru-RU" dirty="0" err="1" smtClean="0"/>
              <a:t>бээри</a:t>
            </a:r>
            <a:r>
              <a:rPr lang="ru-RU" dirty="0" smtClean="0"/>
              <a:t>…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042988" y="188913"/>
            <a:ext cx="7416800" cy="10969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Кичээлдин сорулгазы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18436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7088" y="260350"/>
            <a:ext cx="7058025" cy="11525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Кичээлдин эпигравы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684213" y="2060575"/>
            <a:ext cx="7775575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Адын камнап чор,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Адан сактып чор.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99CC00"/>
          </a:solidFill>
          <a:ln>
            <a:solidFill>
              <a:srgbClr val="CC0099"/>
            </a:solidFill>
          </a:ln>
        </p:spPr>
        <p:txBody>
          <a:bodyPr/>
          <a:lstStyle/>
          <a:p>
            <a:pPr eaLnBrk="1" hangingPunct="1"/>
            <a:endParaRPr lang="ru-RU" sz="2000" b="1" smtClean="0">
              <a:solidFill>
                <a:srgbClr val="CC0099"/>
              </a:solidFill>
            </a:endParaRPr>
          </a:p>
        </p:txBody>
      </p:sp>
      <p:sp>
        <p:nvSpPr>
          <p:cNvPr id="19460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88913"/>
            <a:ext cx="7200900" cy="1295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Чогаалда маадырнын аттары</a:t>
            </a:r>
          </a:p>
        </p:txBody>
      </p:sp>
      <p:sp>
        <p:nvSpPr>
          <p:cNvPr id="19461" name="AutoShape 6"/>
          <p:cNvSpPr>
            <a:spLocks noChangeArrowheads="1"/>
          </p:cNvSpPr>
          <p:nvPr/>
        </p:nvSpPr>
        <p:spPr bwMode="auto">
          <a:xfrm>
            <a:off x="1042988" y="1844675"/>
            <a:ext cx="2160587" cy="914400"/>
          </a:xfrm>
          <a:prstGeom prst="irregularSeal1">
            <a:avLst/>
          </a:prstGeom>
          <a:solidFill>
            <a:srgbClr val="F4C1AA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Чучак</a:t>
            </a:r>
          </a:p>
        </p:txBody>
      </p:sp>
      <p:sp>
        <p:nvSpPr>
          <p:cNvPr id="19462" name="AutoShape 7"/>
          <p:cNvSpPr>
            <a:spLocks noChangeArrowheads="1"/>
          </p:cNvSpPr>
          <p:nvPr/>
        </p:nvSpPr>
        <p:spPr bwMode="auto">
          <a:xfrm>
            <a:off x="6659563" y="1773238"/>
            <a:ext cx="1635125" cy="914400"/>
          </a:xfrm>
          <a:prstGeom prst="irregularSeal1">
            <a:avLst/>
          </a:prstGeom>
          <a:solidFill>
            <a:srgbClr val="F2AC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Ошку</a:t>
            </a:r>
          </a:p>
        </p:txBody>
      </p:sp>
      <p:sp>
        <p:nvSpPr>
          <p:cNvPr id="19463" name="AutoShape 8"/>
          <p:cNvSpPr>
            <a:spLocks noChangeArrowheads="1"/>
          </p:cNvSpPr>
          <p:nvPr/>
        </p:nvSpPr>
        <p:spPr bwMode="auto">
          <a:xfrm>
            <a:off x="611188" y="2708275"/>
            <a:ext cx="1512887" cy="914400"/>
          </a:xfrm>
          <a:prstGeom prst="star32">
            <a:avLst>
              <a:gd name="adj" fmla="val 37500"/>
            </a:avLst>
          </a:prstGeom>
          <a:solidFill>
            <a:srgbClr val="AFEFB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Мария</a:t>
            </a:r>
          </a:p>
        </p:txBody>
      </p:sp>
      <p:sp>
        <p:nvSpPr>
          <p:cNvPr id="19464" name="AutoShape 9"/>
          <p:cNvSpPr>
            <a:spLocks noChangeArrowheads="1"/>
          </p:cNvSpPr>
          <p:nvPr/>
        </p:nvSpPr>
        <p:spPr bwMode="auto">
          <a:xfrm>
            <a:off x="3851275" y="2492375"/>
            <a:ext cx="2089150" cy="914400"/>
          </a:xfrm>
          <a:prstGeom prst="star16">
            <a:avLst>
              <a:gd name="adj" fmla="val 37500"/>
            </a:avLst>
          </a:prstGeom>
          <a:solidFill>
            <a:srgbClr val="AFEFB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Сестра Ошку</a:t>
            </a:r>
          </a:p>
        </p:txBody>
      </p:sp>
      <p:sp>
        <p:nvSpPr>
          <p:cNvPr id="19465" name="AutoShape 10"/>
          <p:cNvSpPr>
            <a:spLocks noChangeArrowheads="1"/>
          </p:cNvSpPr>
          <p:nvPr/>
        </p:nvSpPr>
        <p:spPr bwMode="auto">
          <a:xfrm>
            <a:off x="3779838" y="3860800"/>
            <a:ext cx="1944687" cy="1152525"/>
          </a:xfrm>
          <a:prstGeom prst="star16">
            <a:avLst>
              <a:gd name="adj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Дайзын уруу</a:t>
            </a:r>
          </a:p>
        </p:txBody>
      </p:sp>
      <p:sp>
        <p:nvSpPr>
          <p:cNvPr id="19466" name="AutoShape 11"/>
          <p:cNvSpPr>
            <a:spLocks noChangeArrowheads="1"/>
          </p:cNvSpPr>
          <p:nvPr/>
        </p:nvSpPr>
        <p:spPr bwMode="auto">
          <a:xfrm>
            <a:off x="7019925" y="2781300"/>
            <a:ext cx="1635125" cy="914400"/>
          </a:xfrm>
          <a:prstGeom prst="star24">
            <a:avLst>
              <a:gd name="adj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Шевер уруг</a:t>
            </a:r>
          </a:p>
        </p:txBody>
      </p:sp>
      <p:sp>
        <p:nvSpPr>
          <p:cNvPr id="19467" name="AutoShape 12"/>
          <p:cNvSpPr>
            <a:spLocks noChangeArrowheads="1"/>
          </p:cNvSpPr>
          <p:nvPr/>
        </p:nvSpPr>
        <p:spPr bwMode="auto">
          <a:xfrm>
            <a:off x="755650" y="4652963"/>
            <a:ext cx="2159000" cy="1295400"/>
          </a:xfrm>
          <a:prstGeom prst="star32">
            <a:avLst>
              <a:gd name="adj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Чараш уруг</a:t>
            </a:r>
          </a:p>
        </p:txBody>
      </p:sp>
      <p:sp>
        <p:nvSpPr>
          <p:cNvPr id="19468" name="AutoShape 13"/>
          <p:cNvSpPr>
            <a:spLocks noChangeArrowheads="1"/>
          </p:cNvSpPr>
          <p:nvPr/>
        </p:nvSpPr>
        <p:spPr bwMode="auto">
          <a:xfrm>
            <a:off x="6372225" y="4581525"/>
            <a:ext cx="2232025" cy="1296988"/>
          </a:xfrm>
          <a:prstGeom prst="star32">
            <a:avLst>
              <a:gd name="adj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Ыраажы</a:t>
            </a:r>
            <a:r>
              <a:rPr lang="ru-RU"/>
              <a:t> уруг</a:t>
            </a:r>
          </a:p>
        </p:txBody>
      </p:sp>
      <p:sp>
        <p:nvSpPr>
          <p:cNvPr id="19469" name="AutoShape 15"/>
          <p:cNvSpPr>
            <a:spLocks noChangeArrowheads="1"/>
          </p:cNvSpPr>
          <p:nvPr/>
        </p:nvSpPr>
        <p:spPr bwMode="auto">
          <a:xfrm>
            <a:off x="179388" y="1268413"/>
            <a:ext cx="1368425" cy="1223962"/>
          </a:xfrm>
          <a:prstGeom prst="curvedRightArrow">
            <a:avLst>
              <a:gd name="adj1" fmla="val 20000"/>
              <a:gd name="adj2" fmla="val 40000"/>
              <a:gd name="adj3" fmla="val 372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0" name="AutoShape 16"/>
          <p:cNvSpPr>
            <a:spLocks noChangeArrowheads="1"/>
          </p:cNvSpPr>
          <p:nvPr/>
        </p:nvSpPr>
        <p:spPr bwMode="auto">
          <a:xfrm>
            <a:off x="7812088" y="1196975"/>
            <a:ext cx="1441450" cy="1223963"/>
          </a:xfrm>
          <a:prstGeom prst="curvedLeftArrow">
            <a:avLst>
              <a:gd name="adj1" fmla="val 20000"/>
              <a:gd name="adj2" fmla="val 40000"/>
              <a:gd name="adj3" fmla="val 392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1" name="Line 17"/>
          <p:cNvSpPr>
            <a:spLocks noChangeShapeType="1"/>
          </p:cNvSpPr>
          <p:nvPr/>
        </p:nvSpPr>
        <p:spPr bwMode="auto">
          <a:xfrm flipV="1">
            <a:off x="2195513" y="2997200"/>
            <a:ext cx="16557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2" name="Line 18"/>
          <p:cNvSpPr>
            <a:spLocks noChangeShapeType="1"/>
          </p:cNvSpPr>
          <p:nvPr/>
        </p:nvSpPr>
        <p:spPr bwMode="auto">
          <a:xfrm flipH="1">
            <a:off x="5219700" y="3068638"/>
            <a:ext cx="792163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 flipV="1">
            <a:off x="5867400" y="3213100"/>
            <a:ext cx="12969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4" name="Line 20"/>
          <p:cNvSpPr>
            <a:spLocks noChangeShapeType="1"/>
          </p:cNvSpPr>
          <p:nvPr/>
        </p:nvSpPr>
        <p:spPr bwMode="auto">
          <a:xfrm flipH="1">
            <a:off x="2916238" y="3716338"/>
            <a:ext cx="5040312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5" name="Line 21"/>
          <p:cNvSpPr>
            <a:spLocks noChangeShapeType="1"/>
          </p:cNvSpPr>
          <p:nvPr/>
        </p:nvSpPr>
        <p:spPr bwMode="auto">
          <a:xfrm flipV="1">
            <a:off x="2771775" y="5157788"/>
            <a:ext cx="352901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6" name="Line 22"/>
          <p:cNvSpPr>
            <a:spLocks noChangeShapeType="1"/>
          </p:cNvSpPr>
          <p:nvPr/>
        </p:nvSpPr>
        <p:spPr bwMode="auto">
          <a:xfrm flipH="1">
            <a:off x="2484438" y="3213100"/>
            <a:ext cx="17272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7" name="Line 23"/>
          <p:cNvSpPr>
            <a:spLocks noChangeShapeType="1"/>
          </p:cNvSpPr>
          <p:nvPr/>
        </p:nvSpPr>
        <p:spPr bwMode="auto">
          <a:xfrm flipV="1">
            <a:off x="5651500" y="2205038"/>
            <a:ext cx="9366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8" name="Line 24"/>
          <p:cNvSpPr>
            <a:spLocks noChangeShapeType="1"/>
          </p:cNvSpPr>
          <p:nvPr/>
        </p:nvSpPr>
        <p:spPr bwMode="auto">
          <a:xfrm flipH="1" flipV="1">
            <a:off x="2987675" y="2205038"/>
            <a:ext cx="10080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461963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smtClean="0"/>
              <a:t>Чуруккка </a:t>
            </a:r>
            <a:r>
              <a:rPr lang="ru-RU" sz="2400" b="1" smtClean="0"/>
              <a:t>даянып</a:t>
            </a:r>
            <a:r>
              <a:rPr lang="ru-RU" sz="1800" smtClean="0"/>
              <a:t> алгаш ,кол маадырнын салым-чолун тайылбырла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6659563" y="1052513"/>
            <a:ext cx="1851025" cy="19431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оорушку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2987675" y="1989138"/>
            <a:ext cx="3313113" cy="2662237"/>
          </a:xfrm>
          <a:custGeom>
            <a:avLst/>
            <a:gdLst>
              <a:gd name="T0" fmla="*/ 1665760 w 21600"/>
              <a:gd name="T1" fmla="*/ 269552 h 21600"/>
              <a:gd name="T2" fmla="*/ 449111 w 21600"/>
              <a:gd name="T3" fmla="*/ 1331119 h 21600"/>
              <a:gd name="T4" fmla="*/ 1665760 w 21600"/>
              <a:gd name="T5" fmla="*/ 2662237 h 21600"/>
              <a:gd name="T6" fmla="*/ 2864002 w 21600"/>
              <a:gd name="T7" fmla="*/ 13311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99CC00"/>
                </a:solidFill>
              </a:rPr>
              <a:t>Ынакшыл</a:t>
            </a:r>
          </a:p>
          <a:p>
            <a:pPr algn="ctr"/>
            <a:r>
              <a:rPr lang="ru-RU" sz="2000" b="1">
                <a:solidFill>
                  <a:srgbClr val="99CC00"/>
                </a:solidFill>
              </a:rPr>
              <a:t>чуртталга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755650" y="1125538"/>
            <a:ext cx="1922463" cy="2016125"/>
          </a:xfrm>
          <a:prstGeom prst="smileyFace">
            <a:avLst>
              <a:gd name="adj" fmla="val -4653"/>
            </a:avLst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мунгарал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Кара-Куске Кунзекович Чооду «Адым-Куске,чылым-Куске»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1000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Бурган башкы чаяап каанда,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Бук-Сек деп –даа аттыг болгай.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Оскертип-даа алгаштын мен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Ооделеп шыдаар мен бе?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Адым-Куске,чылым-Куске,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Ат-ла болган ашак боор мен.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Авыдайым база Куске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Ам черле канчаармен чээ?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Ынчалза-даа адымдан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Ыятпас-даа, кортпас-даа мен.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Ыракка-даа, чоокка-даа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Ыры кылдыр эдилээр мен.</a:t>
            </a:r>
          </a:p>
        </p:txBody>
      </p:sp>
      <p:sp>
        <p:nvSpPr>
          <p:cNvPr id="32772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676400"/>
            <a:ext cx="4191000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Куске аттыг кижилерге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Кузээр чувем база-ла ол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Ал -бот эки чоруур болза,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Аттын кандыы кымга хамаан.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Кызыл –Эник ,Молдурга-даа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Кызыл тук дег аттар-ла дыр.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Мадон,Оркестр,Интернационал-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Магаданчыг кижилер-дир.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Куске деп ат,Куске деп чыл,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Кускежик дээр амытан-даа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Хинчек-хора чедирги дег,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Кижээ чуну канчапкан деп?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Авам,ачам адаан адын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Алдынга-даа солувас мен.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Амылыг-ла чораан шаамда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/>
              <a:t>Арыг кылдыр эдилээр мен.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Арнын чуур,арнын бодаар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Арнын бодава,адын бода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Аныяандан адын камна.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1187450" y="404813"/>
            <a:ext cx="74168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Улегер домактар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036" name="WordArt 4"/>
          <p:cNvSpPr>
            <a:spLocks noChangeArrowheads="1" noChangeShapeType="1" noTextEdit="1"/>
          </p:cNvSpPr>
          <p:nvPr/>
        </p:nvSpPr>
        <p:spPr bwMode="auto">
          <a:xfrm>
            <a:off x="1476375" y="0"/>
            <a:ext cx="6983413" cy="1360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Адам адаан шола ады…</a:t>
            </a:r>
          </a:p>
        </p:txBody>
      </p:sp>
      <p:graphicFrame>
        <p:nvGraphicFramePr>
          <p:cNvPr id="1026" name="Organization Chart 8"/>
          <p:cNvGraphicFramePr>
            <a:graphicFrameLocks/>
          </p:cNvGraphicFramePr>
          <p:nvPr>
            <p:ph type="dgm" idx="1"/>
          </p:nvPr>
        </p:nvGraphicFramePr>
        <p:xfrm>
          <a:off x="431800" y="1589088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/>
              <a:t>Алдай -Буучу тургаш</a:t>
            </a:r>
            <a:r>
              <a:rPr lang="ru-RU" sz="160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/>
              <a:t>-</a:t>
            </a:r>
            <a:r>
              <a:rPr lang="ru-RU" sz="2000" smtClean="0"/>
              <a:t>Богун болза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Айнын чаазы,хуннун эртези,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Эки хун чуве,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Арагалап-дарылап,найырлап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Ырлажып тургаш,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Оглумнун адын адаар силер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Мээн оглумнун бодунга,аъдынга таарыштыр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Эки ат адаан кижинин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Бажын ажыр мал,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Эктин ажыр эт бээр мен-деп турган чувен иргин….</a:t>
            </a: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8064500" cy="1003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"Алдай-Буучу"(маадырлыг тоол)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7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78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8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8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8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8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78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/>
      <p:bldP spid="37894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395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12</vt:i4>
      </vt:variant>
    </vt:vector>
  </HeadingPairs>
  <TitlesOfParts>
    <vt:vector size="27" baseType="lpstr">
      <vt:lpstr>Arial</vt:lpstr>
      <vt:lpstr>Calibri</vt:lpstr>
      <vt:lpstr>Comic Sans MS</vt:lpstr>
      <vt:lpstr>Verdana</vt:lpstr>
      <vt:lpstr>Wingdings</vt:lpstr>
      <vt:lpstr>Times New Roman</vt:lpstr>
      <vt:lpstr>Tahoma</vt:lpstr>
      <vt:lpstr>Оформление по умолчанию</vt:lpstr>
      <vt:lpstr>Пастель</vt:lpstr>
      <vt:lpstr>Соревнование</vt:lpstr>
      <vt:lpstr>Занавес</vt:lpstr>
      <vt:lpstr>Кимоно</vt:lpstr>
      <vt:lpstr>Облака</vt:lpstr>
      <vt:lpstr>Равновесие</vt:lpstr>
      <vt:lpstr>Точки</vt:lpstr>
      <vt:lpstr>Слайд 1</vt:lpstr>
      <vt:lpstr>Слайд 2</vt:lpstr>
      <vt:lpstr>Слайд 3</vt:lpstr>
      <vt:lpstr>Слайд 4</vt:lpstr>
      <vt:lpstr>Чуруккка даянып алгаш ,кол маадырнын салым-чолун тайылбырла</vt:lpstr>
      <vt:lpstr>Кара-Куске Кунзекович Чооду «Адым-Куске,чылым-Куске»</vt:lpstr>
      <vt:lpstr>Слайд 7</vt:lpstr>
      <vt:lpstr>Слайд 8</vt:lpstr>
      <vt:lpstr>Слайд 9</vt:lpstr>
      <vt:lpstr>Дараазында чогаалга хамаарыштыр бот-тускайлан ажылдарны кылыр.</vt:lpstr>
      <vt:lpstr>Слайд 11</vt:lpstr>
      <vt:lpstr>Бажынга онаалга. 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Customer</cp:lastModifiedBy>
  <cp:revision>40</cp:revision>
  <dcterms:created xsi:type="dcterms:W3CDTF">2009-02-08T13:31:33Z</dcterms:created>
  <dcterms:modified xsi:type="dcterms:W3CDTF">2012-10-29T15:04:38Z</dcterms:modified>
</cp:coreProperties>
</file>