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bin" ContentType="application/vnd.ms-office.legacyDiagramTex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</p:sldMasterIdLst>
  <p:sldIdLst>
    <p:sldId id="256" r:id="rId5"/>
    <p:sldId id="257" r:id="rId6"/>
    <p:sldId id="265" r:id="rId7"/>
    <p:sldId id="258" r:id="rId8"/>
    <p:sldId id="264" r:id="rId9"/>
    <p:sldId id="259" r:id="rId10"/>
    <p:sldId id="262" r:id="rId11"/>
    <p:sldId id="260" r:id="rId12"/>
    <p:sldId id="26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06/relationships/legacyDocTextInfo" Target="legacyDocTextInfo.bin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09F14-AA22-4652-94F8-FC8FC16787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3B67C-9444-4D5B-A133-FA4D678F87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AFEF5-9DBB-477B-B25A-C987F990B0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8DCB96-023E-4962-BC74-25C68D72E035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50184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018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0188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018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9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019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019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0198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019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20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020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20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0A5C9-D027-44F1-8EAF-A56AC3D5B8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BF107-0142-4B69-AA00-ED7B794502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02325-AD6C-4DFA-B40F-8C4F096726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8B11D-05C2-4711-9CA9-ECCA09BEA8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384F0-79AD-43B2-B2E9-CB5D323E4D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A08E9-D8E1-4ED1-9E6E-181C99DFCE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F425C-0862-468E-9B6C-5EEAD0AE16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16615-C7AC-4ECC-87AB-4F77C8BE0E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B72BE-4667-425C-86A1-ABC526BB82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0E1ED-69F7-4CE4-892D-BA16789BDF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C0DB6-722F-40A7-BC9C-1C6C61A581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29C7A4-0B57-494A-8299-9BF440CA34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3251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3252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3253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3254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2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325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325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2AB96472-365B-407B-B1B1-8B9CBE5CE7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6CBE0-3044-4A9F-90F6-6E2014EF2D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45316-A6C5-4599-9830-E259E5F955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0617C-4660-49E2-A797-DBA555C956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AAA60-8158-4632-8888-962C7774FB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F04DD-FCC5-43DA-AEA4-11B8FAA364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28335-47EF-42FC-BB7F-10ECE6407C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D664C-AAC2-4CA5-84EC-151A32F36F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D12CB-5263-4A71-A64E-F54640C429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079A0-6E67-44AA-A804-23153F0ED2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553C9-050C-427F-A2F1-C885F819D3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61941-0C7F-4750-942E-14BBA88FEB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F556BD8-1B6B-49AD-8B25-67F088F8E0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451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1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451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2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53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453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453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453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453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3B9358F-593D-40AF-BDA8-B72A58C9D0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230A3-4599-452B-9F71-73EAD0FABE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76700-07D4-479D-84E3-FFE5672C7B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D5FB6-D87C-4472-B00C-8058387CC2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F1E76-B5D9-48B6-8DE5-580BD4595A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FE5D3-E385-44CD-B1DA-5F0F5E8EDE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B9DEA-2FCB-4950-B7CE-291A10D2F3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1CBE0-DE5B-4A10-BE8F-40FDA26B80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1A1CC-17C3-4178-90A9-BF6F2AD7AB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5CCDA-F66D-4192-A950-AF199D040C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D90B2-2061-4DDE-8F40-367ED6B7CC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D5756-6629-472B-8C78-F467394A41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1DB82-7B55-4BE4-BAB2-66784F0BCE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AA1DF-01A4-46C9-AF6D-0655DA7F61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DEB37-CF7A-4CD2-B2F8-B8432FED51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0E270-47A1-4E58-BCC5-53F329BEC5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50ED9-4177-4C13-AC81-90960655C8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CDA601-33F1-4C1F-90AF-E5019144C6D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919C917-2EC9-4EB4-831F-E82BB011620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916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916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916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7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7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917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917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91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917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7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918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918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8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8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8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8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8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8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8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4918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919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9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919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919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919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919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919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9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9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19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20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20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20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20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920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9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52227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2228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2229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522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8997E82D-623E-4AC2-A7E5-A680F6599FD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3491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2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493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4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5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6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7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8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9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0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1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2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3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4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505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50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350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350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35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3BA3E971-B8B8-47AA-8CAB-499056975BF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8207375" cy="4537075"/>
          </a:xfrm>
        </p:spPr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/>
              <a:t>гбе чагыы-</a:t>
            </a:r>
            <a:r>
              <a:rPr lang="ru-RU">
                <a:cs typeface="Arial" charset="0"/>
              </a:rPr>
              <a:t>ө</a:t>
            </a:r>
            <a:r>
              <a:rPr lang="ru-RU"/>
              <a:t>ндур хоойлу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11188" y="981075"/>
            <a:ext cx="7775575" cy="22320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Эдуард Донгак "Салымнын шажылалы"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Кичээл-сайгарылга.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Шииде маадырларнын аажы-ча</a:t>
            </a:r>
            <a:r>
              <a:rPr lang="ru-RU" sz="2800">
                <a:cs typeface="Arial" charset="0"/>
              </a:rPr>
              <a:t>ң</a:t>
            </a:r>
            <a:r>
              <a:rPr lang="ru-RU" sz="2800"/>
              <a:t>ынга,кылып турар ажыл-херээнге даянып алгаш,  амыдыралче к</a:t>
            </a:r>
            <a:r>
              <a:rPr lang="ru-RU" sz="2800">
                <a:cs typeface="Arial" charset="0"/>
              </a:rPr>
              <a:t>ө</a:t>
            </a:r>
            <a:r>
              <a:rPr lang="ru-RU" sz="2800"/>
              <a:t>р</a:t>
            </a:r>
            <a:r>
              <a:rPr lang="ru-RU" sz="2800">
                <a:cs typeface="Arial" charset="0"/>
              </a:rPr>
              <a:t>ү</a:t>
            </a:r>
            <a:r>
              <a:rPr lang="ru-RU" sz="2800"/>
              <a:t>ж</a:t>
            </a:r>
            <a:r>
              <a:rPr lang="ru-RU" sz="2800">
                <a:cs typeface="Arial" charset="0"/>
              </a:rPr>
              <a:t>ү</a:t>
            </a:r>
            <a:r>
              <a:rPr lang="ru-RU" sz="2800"/>
              <a:t>в</a:t>
            </a:r>
            <a:r>
              <a:rPr lang="ru-RU" sz="2800">
                <a:cs typeface="Arial" charset="0"/>
              </a:rPr>
              <a:t>ү</a:t>
            </a:r>
            <a:r>
              <a:rPr lang="ru-RU" sz="2800"/>
              <a:t>ст</a:t>
            </a:r>
            <a:r>
              <a:rPr lang="ru-RU" sz="2800">
                <a:cs typeface="Arial" charset="0"/>
              </a:rPr>
              <a:t>ү</a:t>
            </a:r>
            <a:r>
              <a:rPr lang="ru-RU" sz="2800"/>
              <a:t> делгемчидер;</a:t>
            </a:r>
          </a:p>
          <a:p>
            <a:r>
              <a:rPr lang="ru-RU" sz="2800"/>
              <a:t>Амыдыралда ч</a:t>
            </a:r>
            <a:r>
              <a:rPr lang="ru-RU" sz="2800">
                <a:cs typeface="Arial" charset="0"/>
              </a:rPr>
              <a:t>ө</a:t>
            </a:r>
            <a:r>
              <a:rPr lang="ru-RU" sz="2800"/>
              <a:t>р</a:t>
            </a:r>
            <a:r>
              <a:rPr lang="ru-RU" sz="2800">
                <a:cs typeface="Arial" charset="0"/>
              </a:rPr>
              <a:t>ү</a:t>
            </a:r>
            <a:r>
              <a:rPr lang="ru-RU" sz="2800"/>
              <a:t>лдээлиг берге айтырыглар тургустунуп кээрге,боттары</a:t>
            </a:r>
            <a:r>
              <a:rPr lang="ru-RU" sz="2800">
                <a:cs typeface="Arial" charset="0"/>
              </a:rPr>
              <a:t>ң</a:t>
            </a:r>
            <a:r>
              <a:rPr lang="ru-RU" sz="2800"/>
              <a:t>арга шын шиитпир </a:t>
            </a:r>
            <a:r>
              <a:rPr lang="ru-RU" sz="2800">
                <a:cs typeface="Arial" charset="0"/>
              </a:rPr>
              <a:t>ү</a:t>
            </a:r>
            <a:r>
              <a:rPr lang="ru-RU" sz="2800"/>
              <a:t>нд</a:t>
            </a:r>
            <a:r>
              <a:rPr lang="ru-RU" sz="2800">
                <a:cs typeface="Arial" charset="0"/>
              </a:rPr>
              <a:t>ү</a:t>
            </a:r>
            <a:r>
              <a:rPr lang="ru-RU" sz="2800"/>
              <a:t>р</a:t>
            </a:r>
            <a:r>
              <a:rPr lang="ru-RU" sz="2800">
                <a:cs typeface="Arial" charset="0"/>
              </a:rPr>
              <a:t>ү</a:t>
            </a:r>
            <a:r>
              <a:rPr lang="ru-RU" sz="2800"/>
              <a:t>п,быжыг тура -соруктуг болурунга </a:t>
            </a:r>
            <a:r>
              <a:rPr lang="ru-RU" sz="2800">
                <a:cs typeface="Arial" charset="0"/>
              </a:rPr>
              <a:t>өө</a:t>
            </a:r>
            <a:r>
              <a:rPr lang="ru-RU" sz="2800"/>
              <a:t>ренир бис;</a:t>
            </a:r>
          </a:p>
          <a:p>
            <a:r>
              <a:rPr lang="ru-RU" sz="2800"/>
              <a:t> аас чугаавыста долу болгаш чедимчелиг харыыны бээрин чедип алыр.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633730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Кичээлдин сорулгазы: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77" name="Organization Chart 17"/>
          <p:cNvGraphicFramePr>
            <a:graphicFrameLocks/>
          </p:cNvGraphicFramePr>
          <p:nvPr>
            <p:ph type="dgm" idx="1"/>
          </p:nvPr>
        </p:nvGraphicFramePr>
        <p:xfrm>
          <a:off x="323850" y="1309688"/>
          <a:ext cx="8640763" cy="4791075"/>
        </p:xfrm>
        <a:graphic>
          <a:graphicData uri="http://schemas.openxmlformats.org/drawingml/2006/compatibility">
            <com:legacyDrawing xmlns:com="http://schemas.openxmlformats.org/drawingml/2006/compatibility" spid="_x0000_s6657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29075" y="1411288"/>
            <a:ext cx="4175125" cy="4070350"/>
          </a:xfrm>
        </p:spPr>
        <p:txBody>
          <a:bodyPr/>
          <a:lstStyle/>
          <a:p>
            <a:pPr>
              <a:buFontTx/>
              <a:buNone/>
            </a:pPr>
            <a:endParaRPr lang="ru-RU" sz="1400"/>
          </a:p>
          <a:p>
            <a:pPr>
              <a:buFontTx/>
              <a:buNone/>
            </a:pPr>
            <a:endParaRPr lang="ru-RU" sz="1400"/>
          </a:p>
          <a:p>
            <a:pPr>
              <a:buFontTx/>
              <a:buNone/>
            </a:pPr>
            <a:endParaRPr lang="ru-RU" sz="1400"/>
          </a:p>
          <a:p>
            <a:pPr>
              <a:buFontTx/>
              <a:buNone/>
            </a:pPr>
            <a:endParaRPr lang="ru-RU" sz="1400"/>
          </a:p>
          <a:p>
            <a:pPr>
              <a:buFontTx/>
              <a:buNone/>
            </a:pPr>
            <a:endParaRPr lang="ru-RU" sz="1400"/>
          </a:p>
          <a:p>
            <a:pPr>
              <a:buFontTx/>
              <a:buNone/>
            </a:pPr>
            <a:endParaRPr lang="ru-RU" sz="1400"/>
          </a:p>
          <a:p>
            <a:pPr>
              <a:buFontTx/>
              <a:buNone/>
            </a:pPr>
            <a:endParaRPr lang="ru-RU" sz="1400"/>
          </a:p>
          <a:p>
            <a:pPr>
              <a:buFontTx/>
              <a:buNone/>
            </a:pPr>
            <a:endParaRPr lang="ru-RU" sz="1400"/>
          </a:p>
          <a:p>
            <a:pPr>
              <a:buFontTx/>
              <a:buNone/>
            </a:pPr>
            <a:endParaRPr lang="ru-RU" sz="1400"/>
          </a:p>
          <a:p>
            <a:pPr>
              <a:buFontTx/>
              <a:buNone/>
            </a:pPr>
            <a:endParaRPr lang="ru-RU" sz="1400"/>
          </a:p>
          <a:p>
            <a:pPr>
              <a:buFontTx/>
              <a:buNone/>
            </a:pPr>
            <a:r>
              <a:rPr lang="ru-RU" sz="1400" b="1"/>
              <a:t>Салымым бак,кежиим тудаан кижи мен дээш,</a:t>
            </a:r>
          </a:p>
          <a:p>
            <a:pPr>
              <a:buFontTx/>
              <a:buNone/>
            </a:pPr>
            <a:r>
              <a:rPr lang="ru-RU" sz="1400" b="1"/>
              <a:t>Эптешкешти</a:t>
            </a:r>
            <a:r>
              <a:rPr lang="ru-RU" sz="1400" b="1">
                <a:cs typeface="Arial" charset="0"/>
              </a:rPr>
              <a:t>ң</a:t>
            </a:r>
            <a:r>
              <a:rPr lang="ru-RU" sz="1400" b="1"/>
              <a:t> демисел чок олурбайн,</a:t>
            </a:r>
          </a:p>
          <a:p>
            <a:pPr>
              <a:buFontTx/>
              <a:buNone/>
            </a:pPr>
            <a:r>
              <a:rPr lang="ru-RU" sz="1400" b="1"/>
              <a:t>Сагыжы</a:t>
            </a:r>
            <a:r>
              <a:rPr lang="ru-RU" sz="1400" b="1">
                <a:cs typeface="Arial" charset="0"/>
              </a:rPr>
              <a:t>ң</a:t>
            </a:r>
            <a:r>
              <a:rPr lang="ru-RU" sz="1400" b="1"/>
              <a:t>ны ду</a:t>
            </a:r>
            <a:r>
              <a:rPr lang="ru-RU" sz="1400" b="1">
                <a:cs typeface="Arial" charset="0"/>
              </a:rPr>
              <a:t>ң</a:t>
            </a:r>
            <a:r>
              <a:rPr lang="ru-RU" sz="1400" b="1"/>
              <a:t>дерилдир коптаргашты</a:t>
            </a:r>
            <a:r>
              <a:rPr lang="ru-RU" sz="1400" b="1">
                <a:cs typeface="Arial" charset="0"/>
              </a:rPr>
              <a:t>ң</a:t>
            </a:r>
          </a:p>
          <a:p>
            <a:pPr>
              <a:buFontTx/>
              <a:buNone/>
            </a:pPr>
            <a:r>
              <a:rPr lang="ru-RU" sz="1400" b="1"/>
              <a:t>Эки чолга чедери</a:t>
            </a:r>
            <a:r>
              <a:rPr lang="ru-RU" sz="1400" b="1">
                <a:cs typeface="Arial" charset="0"/>
              </a:rPr>
              <a:t>ң</a:t>
            </a:r>
            <a:r>
              <a:rPr lang="ru-RU" sz="1400" b="1"/>
              <a:t>ни</a:t>
            </a:r>
            <a:r>
              <a:rPr lang="ru-RU" sz="1400" b="1">
                <a:cs typeface="Arial" charset="0"/>
              </a:rPr>
              <a:t>ң</a:t>
            </a:r>
            <a:r>
              <a:rPr lang="ru-RU" sz="1400" b="1"/>
              <a:t> аргазын тып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31863" y="1411288"/>
            <a:ext cx="4108450" cy="4070350"/>
          </a:xfrm>
        </p:spPr>
        <p:txBody>
          <a:bodyPr/>
          <a:lstStyle/>
          <a:p>
            <a:pPr>
              <a:buFontTx/>
              <a:buNone/>
            </a:pPr>
            <a:r>
              <a:rPr lang="ru-RU" sz="1400" b="1"/>
              <a:t>Х</a:t>
            </a:r>
            <a:r>
              <a:rPr lang="ru-RU" sz="1400" b="1">
                <a:cs typeface="Arial" charset="0"/>
              </a:rPr>
              <a:t>үн</a:t>
            </a:r>
            <a:r>
              <a:rPr lang="ru-RU" sz="1400" b="1"/>
              <a:t>дус кылган чорук </a:t>
            </a:r>
            <a:r>
              <a:rPr lang="ru-RU" sz="1400" b="1">
                <a:cs typeface="Arial" charset="0"/>
              </a:rPr>
              <a:t>үү</a:t>
            </a:r>
            <a:r>
              <a:rPr lang="ru-RU" sz="1400" b="1"/>
              <a:t>ле</a:t>
            </a:r>
            <a:r>
              <a:rPr lang="ru-RU" sz="1400" b="1">
                <a:cs typeface="Arial" charset="0"/>
              </a:rPr>
              <a:t>ң</a:t>
            </a:r>
            <a:r>
              <a:rPr lang="ru-RU" sz="1400" b="1"/>
              <a:t> д</a:t>
            </a:r>
            <a:r>
              <a:rPr lang="ru-RU" sz="1400" b="1">
                <a:cs typeface="Arial" charset="0"/>
              </a:rPr>
              <a:t>ү</a:t>
            </a:r>
            <a:r>
              <a:rPr lang="ru-RU" sz="1400" b="1"/>
              <a:t>не ш</a:t>
            </a:r>
            <a:r>
              <a:rPr lang="ru-RU" sz="1400" b="1">
                <a:cs typeface="Arial" charset="0"/>
              </a:rPr>
              <a:t>ү</a:t>
            </a:r>
            <a:r>
              <a:rPr lang="ru-RU" sz="1400" b="1"/>
              <a:t>гд</a:t>
            </a:r>
            <a:r>
              <a:rPr lang="ru-RU" sz="1400" b="1">
                <a:cs typeface="Arial" charset="0"/>
              </a:rPr>
              <a:t>ү</a:t>
            </a:r>
            <a:r>
              <a:rPr lang="ru-RU" sz="1400" b="1"/>
              <a:t>н,</a:t>
            </a:r>
          </a:p>
          <a:p>
            <a:pPr>
              <a:buFontTx/>
              <a:buNone/>
            </a:pPr>
            <a:r>
              <a:rPr lang="ru-RU" sz="1400" b="1" u="sng"/>
              <a:t>К</a:t>
            </a:r>
            <a:r>
              <a:rPr lang="ru-RU" sz="1400" b="1" u="sng">
                <a:cs typeface="Arial" charset="0"/>
              </a:rPr>
              <a:t>ү</a:t>
            </a:r>
            <a:r>
              <a:rPr lang="ru-RU" sz="1400" b="1" u="sng"/>
              <a:t>ст</a:t>
            </a:r>
            <a:r>
              <a:rPr lang="ru-RU" sz="1400" b="1" u="sng">
                <a:cs typeface="Arial" charset="0"/>
              </a:rPr>
              <a:t>ү</a:t>
            </a:r>
            <a:r>
              <a:rPr lang="ru-RU" sz="1400" b="1" u="sng"/>
              <a:t>ге</a:t>
            </a:r>
            <a:r>
              <a:rPr lang="ru-RU" sz="1400" b="1"/>
              <a:t> кээп д</a:t>
            </a:r>
            <a:r>
              <a:rPr lang="ru-RU" sz="1400" b="1">
                <a:cs typeface="Arial" charset="0"/>
              </a:rPr>
              <a:t>ү</a:t>
            </a:r>
            <a:r>
              <a:rPr lang="ru-RU" sz="1400" b="1"/>
              <a:t>шкен чери</a:t>
            </a:r>
            <a:r>
              <a:rPr lang="ru-RU" sz="1400" b="1">
                <a:cs typeface="Arial" charset="0"/>
              </a:rPr>
              <a:t>ң</a:t>
            </a:r>
            <a:r>
              <a:rPr lang="ru-RU" sz="1400" b="1"/>
              <a:t> ыяап сагын,</a:t>
            </a:r>
          </a:p>
          <a:p>
            <a:pPr>
              <a:buFontTx/>
              <a:buNone/>
            </a:pPr>
            <a:r>
              <a:rPr lang="ru-RU" sz="1400" b="1"/>
              <a:t>Дагын катап ол-ла чазыы</a:t>
            </a:r>
            <a:r>
              <a:rPr lang="ru-RU" sz="1400" b="1">
                <a:cs typeface="Arial" charset="0"/>
              </a:rPr>
              <a:t>ң</a:t>
            </a:r>
            <a:r>
              <a:rPr lang="ru-RU" sz="1400" b="1"/>
              <a:t> кылбас боор сен,</a:t>
            </a:r>
          </a:p>
          <a:p>
            <a:pPr>
              <a:buFontTx/>
              <a:buNone/>
            </a:pPr>
            <a:r>
              <a:rPr lang="ru-RU" sz="1400" b="1"/>
              <a:t>Даарта кылыр ажыл-херээ</a:t>
            </a:r>
            <a:r>
              <a:rPr lang="ru-RU" sz="1400" b="1">
                <a:cs typeface="Arial" charset="0"/>
              </a:rPr>
              <a:t>ң </a:t>
            </a:r>
            <a:r>
              <a:rPr lang="ru-RU" sz="1400" b="1"/>
              <a:t>тодарап кээр</a:t>
            </a: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7561263" cy="106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Кичээлдин эпигравы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0" y="188913"/>
            <a:ext cx="3035300" cy="576262"/>
          </a:xfrm>
        </p:spPr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r>
              <a:rPr lang="ru-RU" sz="2000"/>
              <a:t>Тыва Республиканын Чазаанын Даргазы</a:t>
            </a:r>
            <a:br>
              <a:rPr lang="ru-RU" sz="2000"/>
            </a:br>
            <a:r>
              <a:rPr lang="ru-RU" sz="2000"/>
              <a:t> Шолбан Кара-оол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508500"/>
            <a:ext cx="3960813" cy="15875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/>
              <a:t>№1 эдип чазаар колония</a:t>
            </a:r>
          </a:p>
        </p:txBody>
      </p:sp>
      <p:pic>
        <p:nvPicPr>
          <p:cNvPr id="62468" name="Picture 4" descr="10887ED6"/>
          <p:cNvPicPr>
            <a:picLocks noChangeAspect="1" noChangeArrowheads="1"/>
          </p:cNvPicPr>
          <p:nvPr/>
        </p:nvPicPr>
        <p:blipFill>
          <a:blip r:embed="rId2"/>
          <a:srcRect l="9778" t="24986" r="43373" b="49164"/>
          <a:stretch>
            <a:fillRect/>
          </a:stretch>
        </p:blipFill>
        <p:spPr bwMode="auto">
          <a:xfrm>
            <a:off x="0" y="0"/>
            <a:ext cx="5689600" cy="4321175"/>
          </a:xfrm>
          <a:prstGeom prst="rect">
            <a:avLst/>
          </a:prstGeom>
          <a:noFill/>
        </p:spPr>
      </p:pic>
      <p:pic>
        <p:nvPicPr>
          <p:cNvPr id="62469" name="Picture 5" descr="F09A0954"/>
          <p:cNvPicPr>
            <a:picLocks noChangeAspect="1" noChangeArrowheads="1"/>
          </p:cNvPicPr>
          <p:nvPr/>
        </p:nvPicPr>
        <p:blipFill>
          <a:blip r:embed="rId3"/>
          <a:srcRect l="60194" t="53847" r="967" b="23959"/>
          <a:stretch>
            <a:fillRect/>
          </a:stretch>
        </p:blipFill>
        <p:spPr bwMode="auto">
          <a:xfrm>
            <a:off x="4427538" y="3284538"/>
            <a:ext cx="4716462" cy="3709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08075"/>
            <a:ext cx="8785225" cy="5749925"/>
          </a:xfrm>
        </p:spPr>
        <p:txBody>
          <a:bodyPr/>
          <a:lstStyle/>
          <a:p>
            <a:pPr>
              <a:buFontTx/>
              <a:buNone/>
            </a:pPr>
            <a:r>
              <a:rPr lang="ru-RU" sz="1600" b="1"/>
              <a:t>Кижи кижээ </a:t>
            </a:r>
            <a:r>
              <a:rPr lang="ru-RU" sz="1600" b="1">
                <a:cs typeface="Arial" charset="0"/>
              </a:rPr>
              <a:t>өң</a:t>
            </a:r>
            <a:r>
              <a:rPr lang="ru-RU" sz="1600" b="1"/>
              <a:t>н</a:t>
            </a:r>
            <a:r>
              <a:rPr lang="ru-RU" sz="1600" b="1">
                <a:cs typeface="Arial" charset="0"/>
              </a:rPr>
              <a:t>ү</a:t>
            </a:r>
            <a:r>
              <a:rPr lang="ru-RU" sz="1600" b="1"/>
              <a:t>к эш деп ча</a:t>
            </a:r>
            <a:r>
              <a:rPr lang="ru-RU" sz="1600" b="1">
                <a:cs typeface="Arial" charset="0"/>
              </a:rPr>
              <a:t>ң</a:t>
            </a:r>
            <a:r>
              <a:rPr lang="ru-RU" sz="1600" b="1"/>
              <a:t>чыл читкен.</a:t>
            </a:r>
          </a:p>
          <a:p>
            <a:pPr>
              <a:buFontTx/>
              <a:buNone/>
            </a:pPr>
            <a:r>
              <a:rPr lang="ru-RU" sz="1600" b="1"/>
              <a:t>Кижи кижээ б</a:t>
            </a:r>
            <a:r>
              <a:rPr lang="ru-RU" sz="1600" b="1">
                <a:cs typeface="Arial" charset="0"/>
              </a:rPr>
              <a:t>ө</a:t>
            </a:r>
            <a:r>
              <a:rPr lang="ru-RU" sz="1600" b="1"/>
              <a:t>р</a:t>
            </a:r>
            <a:r>
              <a:rPr lang="ru-RU" sz="1600" b="1">
                <a:cs typeface="Arial" charset="0"/>
              </a:rPr>
              <a:t>ү</a:t>
            </a:r>
            <a:r>
              <a:rPr lang="ru-RU" sz="1600" b="1"/>
              <a:t> болган </a:t>
            </a:r>
            <a:r>
              <a:rPr lang="ru-RU" sz="1600" b="1">
                <a:cs typeface="Arial" charset="0"/>
              </a:rPr>
              <a:t>ү</a:t>
            </a:r>
            <a:r>
              <a:rPr lang="ru-RU" sz="1600" b="1"/>
              <a:t>е-дир бо.</a:t>
            </a:r>
          </a:p>
          <a:p>
            <a:pPr>
              <a:buFontTx/>
              <a:buNone/>
            </a:pPr>
            <a:r>
              <a:rPr lang="ru-RU" sz="1600" b="1" u="sng"/>
              <a:t>Ажырымчы,акшазырак м</a:t>
            </a:r>
            <a:r>
              <a:rPr lang="ru-RU" sz="1600" b="1" u="sng">
                <a:cs typeface="Arial" charset="0"/>
              </a:rPr>
              <a:t>ө</a:t>
            </a:r>
            <a:r>
              <a:rPr lang="ru-RU" sz="1600" b="1" u="sng"/>
              <a:t>лч</a:t>
            </a:r>
            <a:r>
              <a:rPr lang="ru-RU" sz="1600" b="1" u="sng">
                <a:cs typeface="Arial" charset="0"/>
              </a:rPr>
              <a:t>ү</a:t>
            </a:r>
            <a:r>
              <a:rPr lang="ru-RU" sz="1600" b="1" u="sng"/>
              <a:t>кч</a:t>
            </a:r>
            <a:r>
              <a:rPr lang="ru-RU" sz="1600" b="1" u="sng">
                <a:cs typeface="Arial" charset="0"/>
              </a:rPr>
              <a:t>ү</a:t>
            </a:r>
            <a:r>
              <a:rPr lang="ru-RU" sz="1600" b="1" u="sng"/>
              <a:t>ге,</a:t>
            </a:r>
          </a:p>
          <a:p>
            <a:pPr>
              <a:buFontTx/>
              <a:buNone/>
            </a:pPr>
            <a:r>
              <a:rPr lang="ru-RU" sz="1600" b="1"/>
              <a:t>Ажык орук ша</a:t>
            </a:r>
            <a:r>
              <a:rPr lang="ru-RU" sz="1600" b="1">
                <a:cs typeface="Arial" charset="0"/>
              </a:rPr>
              <a:t>ң</a:t>
            </a:r>
            <a:r>
              <a:rPr lang="ru-RU" sz="1600" b="1"/>
              <a:t>нап берген </a:t>
            </a:r>
            <a:r>
              <a:rPr lang="ru-RU" sz="1600" b="1">
                <a:cs typeface="Arial" charset="0"/>
              </a:rPr>
              <a:t>ү</a:t>
            </a:r>
            <a:r>
              <a:rPr lang="ru-RU" sz="1600" b="1"/>
              <a:t>е-дир бо.</a:t>
            </a:r>
          </a:p>
          <a:p>
            <a:pPr>
              <a:buFontTx/>
              <a:buNone/>
            </a:pPr>
            <a:r>
              <a:rPr lang="ru-RU" sz="1600" b="1"/>
              <a:t>Амыдырал-чуртталганы</a:t>
            </a:r>
            <a:r>
              <a:rPr lang="ru-RU" sz="1600" b="1">
                <a:cs typeface="Arial" charset="0"/>
              </a:rPr>
              <a:t>ң</a:t>
            </a:r>
            <a:r>
              <a:rPr lang="ru-RU" sz="1600" b="1"/>
              <a:t> бергедээнин</a:t>
            </a:r>
          </a:p>
          <a:p>
            <a:pPr>
              <a:buFontTx/>
              <a:buNone/>
            </a:pPr>
            <a:r>
              <a:rPr lang="ru-RU" sz="1600" b="1"/>
              <a:t>Акша -к</a:t>
            </a:r>
            <a:r>
              <a:rPr lang="ru-RU" sz="1600" b="1">
                <a:cs typeface="Arial" charset="0"/>
              </a:rPr>
              <a:t>ө</a:t>
            </a:r>
            <a:r>
              <a:rPr lang="ru-RU" sz="1600" b="1"/>
              <a:t>пей </a:t>
            </a:r>
            <a:r>
              <a:rPr lang="ru-RU" sz="1600" b="1">
                <a:cs typeface="Arial" charset="0"/>
              </a:rPr>
              <a:t>ү</a:t>
            </a:r>
            <a:r>
              <a:rPr lang="ru-RU" sz="1600" b="1"/>
              <a:t>нези чок апаранын,</a:t>
            </a:r>
          </a:p>
          <a:p>
            <a:pPr>
              <a:buFontTx/>
              <a:buNone/>
            </a:pPr>
            <a:r>
              <a:rPr lang="ru-RU" sz="1600" b="1"/>
              <a:t>Чогум кымны буруудадап шаажылаар бис?..</a:t>
            </a:r>
          </a:p>
          <a:p>
            <a:pPr>
              <a:buFontTx/>
              <a:buNone/>
            </a:pPr>
            <a:r>
              <a:rPr lang="ru-RU" sz="1600" b="1"/>
              <a:t>Авазы дег аваларны</a:t>
            </a:r>
            <a:r>
              <a:rPr lang="ru-RU" sz="1600" b="1">
                <a:cs typeface="Arial" charset="0"/>
              </a:rPr>
              <a:t>ң </a:t>
            </a:r>
            <a:r>
              <a:rPr lang="ru-RU" sz="1600" b="1"/>
              <a:t>эдин </a:t>
            </a:r>
            <a:r>
              <a:rPr lang="ru-RU" sz="1600" b="1">
                <a:cs typeface="Arial" charset="0"/>
              </a:rPr>
              <a:t>ү</a:t>
            </a:r>
            <a:r>
              <a:rPr lang="ru-RU" sz="1600" b="1"/>
              <a:t>птээн,</a:t>
            </a:r>
          </a:p>
          <a:p>
            <a:pPr>
              <a:buFontTx/>
              <a:buNone/>
            </a:pPr>
            <a:r>
              <a:rPr lang="ru-RU" sz="1600" b="1"/>
              <a:t>Угбазы дег,ду</a:t>
            </a:r>
            <a:r>
              <a:rPr lang="ru-RU" sz="1600" b="1">
                <a:cs typeface="Arial" charset="0"/>
              </a:rPr>
              <a:t>ң</a:t>
            </a:r>
            <a:r>
              <a:rPr lang="ru-RU" sz="1600" b="1"/>
              <a:t>мазы дег уругларны,</a:t>
            </a:r>
          </a:p>
          <a:p>
            <a:pPr>
              <a:buFontTx/>
              <a:buNone/>
            </a:pPr>
            <a:r>
              <a:rPr lang="ru-RU" sz="1600" b="1"/>
              <a:t>Улдап ,к</a:t>
            </a:r>
            <a:r>
              <a:rPr lang="ru-RU" sz="1600" b="1">
                <a:cs typeface="Arial" charset="0"/>
              </a:rPr>
              <a:t>ү</a:t>
            </a:r>
            <a:r>
              <a:rPr lang="ru-RU" sz="1600" b="1"/>
              <a:t>штеп чазарлап каан шулбуска бе?</a:t>
            </a:r>
          </a:p>
          <a:p>
            <a:pPr>
              <a:buFontTx/>
              <a:buNone/>
            </a:pPr>
            <a:endParaRPr lang="ru-RU" sz="1600" b="1"/>
          </a:p>
          <a:p>
            <a:pPr>
              <a:buFontTx/>
              <a:buNone/>
            </a:pPr>
            <a:endParaRPr lang="ru-RU" sz="1600" b="1"/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700213"/>
            <a:ext cx="4537075" cy="468153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600" b="1"/>
          </a:p>
          <a:p>
            <a:pPr>
              <a:lnSpc>
                <a:spcPct val="80000"/>
              </a:lnSpc>
              <a:buFontTx/>
              <a:buNone/>
            </a:pPr>
            <a:endParaRPr lang="ru-RU" sz="1600" b="1"/>
          </a:p>
          <a:p>
            <a:pPr>
              <a:lnSpc>
                <a:spcPct val="80000"/>
              </a:lnSpc>
              <a:buFontTx/>
              <a:buNone/>
            </a:pPr>
            <a:endParaRPr lang="ru-RU" sz="1600" b="1"/>
          </a:p>
          <a:p>
            <a:pPr>
              <a:lnSpc>
                <a:spcPct val="80000"/>
              </a:lnSpc>
              <a:buFontTx/>
              <a:buNone/>
            </a:pPr>
            <a:endParaRPr lang="ru-RU" sz="1600" b="1"/>
          </a:p>
          <a:p>
            <a:pPr>
              <a:lnSpc>
                <a:spcPct val="80000"/>
              </a:lnSpc>
              <a:buFontTx/>
              <a:buNone/>
            </a:pPr>
            <a:endParaRPr lang="ru-RU" sz="1600" b="1"/>
          </a:p>
          <a:p>
            <a:pPr>
              <a:lnSpc>
                <a:spcPct val="80000"/>
              </a:lnSpc>
              <a:buFontTx/>
              <a:buNone/>
            </a:pPr>
            <a:endParaRPr lang="ru-RU" sz="1600" b="1"/>
          </a:p>
          <a:p>
            <a:pPr>
              <a:lnSpc>
                <a:spcPct val="80000"/>
              </a:lnSpc>
              <a:buFontTx/>
              <a:buNone/>
            </a:pPr>
            <a:endParaRPr lang="ru-RU" sz="1600" b="1"/>
          </a:p>
          <a:p>
            <a:pPr>
              <a:lnSpc>
                <a:spcPct val="80000"/>
              </a:lnSpc>
              <a:buFontTx/>
              <a:buNone/>
            </a:pPr>
            <a:endParaRPr lang="ru-RU" sz="1600" b="1"/>
          </a:p>
          <a:p>
            <a:pPr>
              <a:lnSpc>
                <a:spcPct val="80000"/>
              </a:lnSpc>
              <a:buFontTx/>
              <a:buNone/>
            </a:pPr>
            <a:endParaRPr lang="ru-RU" sz="1600" b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/>
              <a:t>Араганы тулупталдыр ижип алгаш,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/>
              <a:t>Алгыш-кырыш,содаа кылган дуржокка бе?..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/>
              <a:t>Сеткиливис д</a:t>
            </a:r>
            <a:r>
              <a:rPr lang="ru-RU" sz="1600" b="1">
                <a:cs typeface="Arial" charset="0"/>
              </a:rPr>
              <a:t>ү</a:t>
            </a:r>
            <a:r>
              <a:rPr lang="ru-RU" sz="1600" b="1"/>
              <a:t>в</a:t>
            </a:r>
            <a:r>
              <a:rPr lang="ru-RU" sz="1600" b="1">
                <a:cs typeface="Arial" charset="0"/>
              </a:rPr>
              <a:t>ү</a:t>
            </a:r>
            <a:r>
              <a:rPr lang="ru-RU" sz="1600" b="1"/>
              <a:t>рели арлы берзин.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/>
              <a:t>Сен-даа,мен-даа ш</a:t>
            </a:r>
            <a:r>
              <a:rPr lang="ru-RU" sz="1600" b="1">
                <a:cs typeface="Arial" charset="0"/>
              </a:rPr>
              <a:t>ө</a:t>
            </a:r>
            <a:r>
              <a:rPr lang="ru-RU" sz="1600" b="1"/>
              <a:t>лээн чурттап дышты к</a:t>
            </a:r>
            <a:r>
              <a:rPr lang="ru-RU" sz="1600" b="1">
                <a:cs typeface="Arial" charset="0"/>
              </a:rPr>
              <a:t>ө</a:t>
            </a:r>
            <a:r>
              <a:rPr lang="ru-RU" sz="1600" b="1"/>
              <a:t>рээл!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/>
              <a:t>Кичээнгени кижээ херек,билип чоруул.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/>
              <a:t>Боданганы ботка херек,угаадып аал.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/>
              <a:t>Богда бурган бодап кааны й</a:t>
            </a:r>
            <a:r>
              <a:rPr lang="ru-RU" sz="1600" b="1">
                <a:cs typeface="Arial" charset="0"/>
              </a:rPr>
              <a:t>ө</a:t>
            </a:r>
            <a:r>
              <a:rPr lang="ru-RU" sz="1600" b="1"/>
              <a:t>рээли-дир.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 b="1"/>
          </a:p>
        </p:txBody>
      </p:sp>
      <p:sp>
        <p:nvSpPr>
          <p:cNvPr id="6148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116013" y="-100013"/>
            <a:ext cx="7272337" cy="115252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Иван Комбу "Ботка Херек"</a:t>
            </a:r>
          </a:p>
        </p:txBody>
      </p:sp>
      <p:pic>
        <p:nvPicPr>
          <p:cNvPr id="6161" name="Picture 17" descr="connected_multiple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484313"/>
            <a:ext cx="34559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229600" cy="5327650"/>
          </a:xfrm>
        </p:spPr>
        <p:txBody>
          <a:bodyPr/>
          <a:lstStyle/>
          <a:p>
            <a:pPr>
              <a:buFontTx/>
              <a:buNone/>
            </a:pPr>
            <a:endParaRPr lang="ru-RU" sz="2000" b="1"/>
          </a:p>
          <a:p>
            <a:pPr>
              <a:buFontTx/>
              <a:buNone/>
            </a:pPr>
            <a:r>
              <a:rPr lang="ru-RU" sz="2000" b="1"/>
              <a:t>1.Чогаадыгларнын темалары:</a:t>
            </a:r>
          </a:p>
          <a:p>
            <a:pPr>
              <a:buFontTx/>
              <a:buNone/>
            </a:pPr>
            <a:r>
              <a:rPr lang="ru-RU" sz="2000"/>
              <a:t>а) «Араганын кырынга чам </a:t>
            </a:r>
            <a:r>
              <a:rPr lang="el-GR" sz="2000">
                <a:cs typeface="Arial" charset="0"/>
              </a:rPr>
              <a:t>γ</a:t>
            </a:r>
            <a:r>
              <a:rPr lang="ru-RU" sz="2000"/>
              <a:t>нер»(Чаяна,Салим,Орланмаа,Роланда)</a:t>
            </a:r>
          </a:p>
          <a:p>
            <a:pPr>
              <a:buFontTx/>
              <a:buNone/>
            </a:pPr>
            <a:endParaRPr lang="ru-RU" sz="2000"/>
          </a:p>
          <a:p>
            <a:pPr>
              <a:buFontTx/>
              <a:buNone/>
            </a:pPr>
            <a:r>
              <a:rPr lang="ru-RU" sz="2000"/>
              <a:t>б)Чогаадыг-чагаа.Чогаалды</a:t>
            </a:r>
            <a:r>
              <a:rPr lang="ru-RU" sz="2000">
                <a:cs typeface="Arial" charset="0"/>
              </a:rPr>
              <a:t>ң</a:t>
            </a:r>
            <a:r>
              <a:rPr lang="ru-RU" sz="2000"/>
              <a:t> бир маадырынга бижиир.(Алдынай,Мерген,Шенне,Чочагай,Чинчи)</a:t>
            </a:r>
          </a:p>
          <a:p>
            <a:pPr>
              <a:buFontTx/>
              <a:buNone/>
            </a:pPr>
            <a:endParaRPr lang="ru-RU" sz="2000" b="1"/>
          </a:p>
          <a:p>
            <a:pPr>
              <a:buFontTx/>
              <a:buNone/>
            </a:pPr>
            <a:endParaRPr lang="ru-RU" sz="2000" b="1"/>
          </a:p>
          <a:p>
            <a:pPr>
              <a:buFontTx/>
              <a:buNone/>
            </a:pPr>
            <a:r>
              <a:rPr lang="ru-RU" sz="2000" b="1"/>
              <a:t>2.5-6 айтырыгдан тургустунган кроссворд</a:t>
            </a:r>
            <a:r>
              <a:rPr lang="ru-RU" sz="2000"/>
              <a:t> </a:t>
            </a:r>
            <a:r>
              <a:rPr lang="ru-RU" sz="2000" b="1"/>
              <a:t>тургузар</a:t>
            </a:r>
            <a:r>
              <a:rPr lang="ru-RU" sz="2000"/>
              <a:t>.(Аржаана,Шолбаана,Ай-Хаан)</a:t>
            </a:r>
          </a:p>
          <a:p>
            <a:pPr>
              <a:buFontTx/>
              <a:buNone/>
            </a:pPr>
            <a:endParaRPr lang="ru-RU" sz="2000" b="1"/>
          </a:p>
          <a:p>
            <a:pPr>
              <a:buFontTx/>
              <a:buNone/>
            </a:pPr>
            <a:endParaRPr lang="ru-RU" sz="2000" b="1"/>
          </a:p>
          <a:p>
            <a:pPr>
              <a:buFontTx/>
              <a:buNone/>
            </a:pPr>
            <a:r>
              <a:rPr lang="ru-RU" sz="2000" b="1"/>
              <a:t>3.Тест-биле ажыл</a:t>
            </a:r>
            <a:r>
              <a:rPr lang="ru-RU" sz="2000"/>
              <a:t>.(Айдыс,Сыдым-оол,Хертек Шолбаана,Шораан)</a:t>
            </a:r>
          </a:p>
          <a:p>
            <a:pPr>
              <a:buFontTx/>
              <a:buNone/>
            </a:pPr>
            <a:endParaRPr lang="ru-RU" sz="2000"/>
          </a:p>
        </p:txBody>
      </p:sp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920037" cy="9953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Кылыр онаалгалар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696200" cy="40020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1800" b="1"/>
              <a:t>Амыдырал тере</a:t>
            </a:r>
            <a:r>
              <a:rPr lang="ru-RU" sz="1800" b="1">
                <a:cs typeface="Arial" charset="0"/>
              </a:rPr>
              <a:t>ң</a:t>
            </a:r>
            <a:r>
              <a:rPr lang="ru-RU" sz="1800" b="1"/>
              <a:t> далай д</a:t>
            </a:r>
            <a:r>
              <a:rPr lang="ru-RU" sz="1800" b="1">
                <a:cs typeface="Arial" charset="0"/>
              </a:rPr>
              <a:t>ү</a:t>
            </a:r>
            <a:r>
              <a:rPr lang="ru-RU" sz="1800" b="1"/>
              <a:t>в</a:t>
            </a:r>
            <a:r>
              <a:rPr lang="ru-RU" sz="1800" b="1">
                <a:cs typeface="Arial" charset="0"/>
              </a:rPr>
              <a:t>ү</a:t>
            </a:r>
            <a:r>
              <a:rPr lang="ru-RU" sz="1800" b="1"/>
              <a:t> дег-дир,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/>
              <a:t>Азып болур алдагдалга д</a:t>
            </a:r>
            <a:r>
              <a:rPr lang="ru-RU" sz="1800" b="1">
                <a:cs typeface="Arial" charset="0"/>
              </a:rPr>
              <a:t>ү</a:t>
            </a:r>
            <a:r>
              <a:rPr lang="ru-RU" sz="1800" b="1"/>
              <a:t>ж</a:t>
            </a:r>
            <a:r>
              <a:rPr lang="ru-RU" sz="1800" b="1">
                <a:cs typeface="Arial" charset="0"/>
              </a:rPr>
              <a:t>ү</a:t>
            </a:r>
            <a:r>
              <a:rPr lang="ru-RU" sz="1800" b="1"/>
              <a:t>п болур.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/>
              <a:t>Агым-биле кады салдап батпас дизе,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/>
              <a:t>Арга херек:эштип,шымнып билир апаар..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1800" b="1"/>
              <a:t>«Ады </a:t>
            </a:r>
            <a:r>
              <a:rPr lang="ru-RU" sz="1800" b="1">
                <a:cs typeface="Arial" charset="0"/>
              </a:rPr>
              <a:t>ө</a:t>
            </a:r>
            <a:r>
              <a:rPr lang="ru-RU" sz="1800" b="1"/>
              <a:t>л</a:t>
            </a:r>
            <a:r>
              <a:rPr lang="ru-RU" sz="1800" b="1">
                <a:cs typeface="Arial" charset="0"/>
              </a:rPr>
              <a:t>ү</a:t>
            </a:r>
            <a:r>
              <a:rPr lang="ru-RU" sz="1800" b="1"/>
              <a:t>р</a:t>
            </a:r>
            <a:r>
              <a:rPr lang="ru-RU" sz="1800" b="1">
                <a:cs typeface="Arial" charset="0"/>
              </a:rPr>
              <a:t>ү</a:t>
            </a:r>
            <a:r>
              <a:rPr lang="ru-RU" sz="1800" b="1"/>
              <a:t>н</a:t>
            </a:r>
            <a:r>
              <a:rPr lang="ru-RU" sz="1800" b="1">
                <a:cs typeface="Arial" charset="0"/>
              </a:rPr>
              <a:t>ү</a:t>
            </a:r>
            <a:r>
              <a:rPr lang="ru-RU" sz="1800" b="1"/>
              <a:t>н орнунга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1800" b="1"/>
              <a:t>Алыс боду </a:t>
            </a:r>
            <a:r>
              <a:rPr lang="ru-RU" sz="1800" b="1">
                <a:cs typeface="Arial" charset="0"/>
              </a:rPr>
              <a:t>ө</a:t>
            </a:r>
            <a:r>
              <a:rPr lang="ru-RU" sz="1800" b="1"/>
              <a:t>лгени дээре»-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1800" b="1"/>
              <a:t>Т</a:t>
            </a:r>
            <a:r>
              <a:rPr lang="ru-RU" sz="1800" b="1">
                <a:cs typeface="Arial" charset="0"/>
              </a:rPr>
              <a:t>өө</a:t>
            </a:r>
            <a:r>
              <a:rPr lang="ru-RU" sz="1800" b="1"/>
              <a:t>гу дамчаан </a:t>
            </a:r>
            <a:r>
              <a:rPr lang="ru-RU" sz="1800" b="1">
                <a:cs typeface="Arial" charset="0"/>
              </a:rPr>
              <a:t>ө</a:t>
            </a:r>
            <a:r>
              <a:rPr lang="ru-RU" sz="1800" b="1"/>
              <a:t>гбе чагыы,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1800" b="1"/>
              <a:t>Т</a:t>
            </a:r>
            <a:r>
              <a:rPr lang="ru-RU" sz="1800" b="1">
                <a:cs typeface="Arial" charset="0"/>
              </a:rPr>
              <a:t>ө</a:t>
            </a:r>
            <a:r>
              <a:rPr lang="ru-RU" sz="1800" b="1"/>
              <a:t>рээн чуртту</a:t>
            </a:r>
            <a:r>
              <a:rPr lang="ru-RU" sz="1800" b="1">
                <a:cs typeface="Arial" charset="0"/>
              </a:rPr>
              <a:t>ң</a:t>
            </a:r>
            <a:r>
              <a:rPr lang="ru-RU" sz="1800" b="1"/>
              <a:t> кыйгызы бар»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/>
              <a:t>                                                             О.Сувакпит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/>
              <a:t> «Угаанныг кижи улусту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1800" b="1"/>
              <a:t> частырыын к</a:t>
            </a:r>
            <a:r>
              <a:rPr lang="ru-RU" sz="1800" b="1">
                <a:cs typeface="Arial" charset="0"/>
              </a:rPr>
              <a:t>ө</a:t>
            </a:r>
            <a:r>
              <a:rPr lang="ru-RU" sz="1800" b="1"/>
              <a:t>руп сайзыраар,мелегей кижи бодуну</a:t>
            </a:r>
            <a:r>
              <a:rPr lang="ru-RU" sz="1800" b="1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sz="1800" b="1"/>
              <a:t>частырыын катаптаар»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800" b="1"/>
              <a:t>                                                      Япон улегер домак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800" b="1"/>
          </a:p>
          <a:p>
            <a:pPr>
              <a:lnSpc>
                <a:spcPct val="90000"/>
              </a:lnSpc>
              <a:buFontTx/>
              <a:buNone/>
            </a:pPr>
            <a:endParaRPr lang="ru-RU" sz="2400" b="1"/>
          </a:p>
        </p:txBody>
      </p:sp>
      <p:sp>
        <p:nvSpPr>
          <p:cNvPr id="7172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476375" y="0"/>
            <a:ext cx="6191250" cy="14843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Туннел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Бажынга онаалга.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Э.Донгактын «Салымны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/>
              <a:t> шаажылалы»деп шиизинге унелел бээр.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/>
              <a:t>ен-оолга долу характеристика бижиир.</a:t>
            </a:r>
          </a:p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352</Words>
  <Application>Microsoft Office PowerPoint</Application>
  <PresentationFormat>Экран (4:3)</PresentationFormat>
  <Paragraphs>94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Comic Sans MS</vt:lpstr>
      <vt:lpstr>Times New Roman</vt:lpstr>
      <vt:lpstr>Wingdings</vt:lpstr>
      <vt:lpstr>Garamond</vt:lpstr>
      <vt:lpstr>Arial Black</vt:lpstr>
      <vt:lpstr>Оформление по умолчанию</vt:lpstr>
      <vt:lpstr>Пастель</vt:lpstr>
      <vt:lpstr>Скругленный</vt:lpstr>
      <vt:lpstr>Сотрудничество</vt:lpstr>
      <vt:lpstr>Өгбе чагыы-өндур хоойлу</vt:lpstr>
      <vt:lpstr>Слайд 2</vt:lpstr>
      <vt:lpstr>Слайд 3</vt:lpstr>
      <vt:lpstr>Слайд 4</vt:lpstr>
      <vt:lpstr>   Тыва Республиканын Чазаанын Даргазы  Шолбан Кара-оол</vt:lpstr>
      <vt:lpstr>Слайд 6</vt:lpstr>
      <vt:lpstr>Слайд 7</vt:lpstr>
      <vt:lpstr>Слайд 8</vt:lpstr>
      <vt:lpstr>Бажынга онаалга.</vt:lpstr>
    </vt:vector>
  </TitlesOfParts>
  <Company>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</dc:creator>
  <cp:lastModifiedBy>Customer</cp:lastModifiedBy>
  <cp:revision>51</cp:revision>
  <dcterms:created xsi:type="dcterms:W3CDTF">2009-04-02T11:52:49Z</dcterms:created>
  <dcterms:modified xsi:type="dcterms:W3CDTF">2012-10-29T15:06:49Z</dcterms:modified>
</cp:coreProperties>
</file>