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2" r:id="rId5"/>
    <p:sldId id="264" r:id="rId6"/>
    <p:sldId id="258" r:id="rId7"/>
    <p:sldId id="259" r:id="rId8"/>
    <p:sldId id="263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3BEA5BC-DB0D-44A8-95CC-882D86D8B0E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161D-D687-4258-A453-6FEDCA57C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A5BC-DB0D-44A8-95CC-882D86D8B0E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161D-D687-4258-A453-6FEDCA57C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A5BC-DB0D-44A8-95CC-882D86D8B0E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161D-D687-4258-A453-6FEDCA57C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A5BC-DB0D-44A8-95CC-882D86D8B0E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161D-D687-4258-A453-6FEDCA57CB6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A5BC-DB0D-44A8-95CC-882D86D8B0E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161D-D687-4258-A453-6FEDCA57CB6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A5BC-DB0D-44A8-95CC-882D86D8B0E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161D-D687-4258-A453-6FEDCA57C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A5BC-DB0D-44A8-95CC-882D86D8B0E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161D-D687-4258-A453-6FEDCA57C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A5BC-DB0D-44A8-95CC-882D86D8B0E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161D-D687-4258-A453-6FEDCA57CB6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A5BC-DB0D-44A8-95CC-882D86D8B0E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161D-D687-4258-A453-6FEDCA57C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A5BC-DB0D-44A8-95CC-882D86D8B0E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161D-D687-4258-A453-6FEDCA57C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A5BC-DB0D-44A8-95CC-882D86D8B0E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161D-D687-4258-A453-6FEDCA57C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3BEA5BC-DB0D-44A8-95CC-882D86D8B0E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20161D-D687-4258-A453-6FEDCA57C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628800"/>
            <a:ext cx="6400800" cy="25922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>
                <a:latin typeface="Arial Black" panose="020B0A04020102020204" pitchFamily="34" charset="0"/>
              </a:rPr>
              <a:t>Матвей Михайлович </a:t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err="1" smtClean="0">
                <a:latin typeface="Arial Black" panose="020B0A04020102020204" pitchFamily="34" charset="0"/>
              </a:rPr>
              <a:t>Осодоев</a:t>
            </a:r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>
                <a:latin typeface="Arial Black" panose="020B0A04020102020204" pitchFamily="34" charset="0"/>
              </a:rPr>
              <a:t>«</a:t>
            </a:r>
            <a:r>
              <a:rPr lang="ru-RU" b="1" dirty="0" err="1" smtClean="0">
                <a:latin typeface="Arial Black" panose="020B0A04020102020204" pitchFamily="34" charset="0"/>
              </a:rPr>
              <a:t>Ууган</a:t>
            </a:r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latin typeface="Arial Black" panose="020B0A04020102020204" pitchFamily="34" charset="0"/>
              </a:rPr>
              <a:t>хүбүүн</a:t>
            </a:r>
            <a:r>
              <a:rPr lang="ru-RU" b="1" dirty="0" smtClean="0">
                <a:latin typeface="Arial Black" panose="020B0A04020102020204" pitchFamily="34" charset="0"/>
              </a:rPr>
              <a:t>»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295400"/>
            <a:ext cx="3384376" cy="27096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br>
              <a:rPr lang="ru-RU" sz="2400" b="1" dirty="0" smtClean="0">
                <a:latin typeface="Arial Black" panose="020B0A04020102020204" pitchFamily="34" charset="0"/>
              </a:rPr>
            </a:br>
            <a:r>
              <a:rPr lang="ru-RU" sz="2400" b="1" dirty="0">
                <a:latin typeface="Arial Black" panose="020B0A04020102020204" pitchFamily="34" charset="0"/>
              </a:rPr>
              <a:t/>
            </a:r>
            <a:br>
              <a:rPr lang="ru-RU" sz="2400" b="1" dirty="0">
                <a:latin typeface="Arial Black" panose="020B0A04020102020204" pitchFamily="34" charset="0"/>
              </a:rPr>
            </a:br>
            <a:r>
              <a:rPr lang="ru-RU" sz="2400" b="1" dirty="0" err="1" smtClean="0">
                <a:latin typeface="Arial Black" panose="020B0A04020102020204" pitchFamily="34" charset="0"/>
              </a:rPr>
              <a:t>Хэн</a:t>
            </a:r>
            <a:r>
              <a:rPr lang="ru-RU" sz="2400" b="1" dirty="0" smtClean="0">
                <a:latin typeface="Arial Black" panose="020B0A04020102020204" pitchFamily="34" charset="0"/>
              </a:rPr>
              <a:t> бэ?</a:t>
            </a:r>
            <a:br>
              <a:rPr lang="ru-RU" sz="2400" b="1" dirty="0" smtClean="0">
                <a:latin typeface="Arial Black" panose="020B0A04020102020204" pitchFamily="34" charset="0"/>
              </a:rPr>
            </a:br>
            <a:r>
              <a:rPr lang="ru-RU" sz="2400" b="1" dirty="0" err="1" smtClean="0">
                <a:latin typeface="Arial Black" panose="020B0A04020102020204" pitchFamily="34" charset="0"/>
              </a:rPr>
              <a:t>Володиие</a:t>
            </a:r>
            <a:r>
              <a:rPr lang="ru-RU" sz="2400" b="1" dirty="0" smtClean="0">
                <a:latin typeface="Arial Black" panose="020B0A04020102020204" pitchFamily="34" charset="0"/>
              </a:rPr>
              <a:t>   </a:t>
            </a:r>
            <a:r>
              <a:rPr lang="ru-RU" sz="2400" b="1" dirty="0" err="1" smtClean="0">
                <a:latin typeface="Arial Black" panose="020B0A04020102020204" pitchFamily="34" charset="0"/>
              </a:rPr>
              <a:t>хүн </a:t>
            </a:r>
            <a:r>
              <a:rPr lang="ru-RU" sz="2400" b="1" smtClean="0">
                <a:latin typeface="Arial Black" panose="020B0A04020102020204" pitchFamily="34" charset="0"/>
              </a:rPr>
              <a:t>болгоо </a:t>
            </a:r>
            <a:r>
              <a:rPr lang="ru-RU" sz="2400" b="1" dirty="0" err="1" smtClean="0">
                <a:latin typeface="Arial Black" panose="020B0A04020102020204" pitchFamily="34" charset="0"/>
              </a:rPr>
              <a:t>гэжэ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хэлэжэ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болохо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гү </a:t>
            </a:r>
            <a:r>
              <a:rPr lang="ru-RU" sz="2400" b="1" dirty="0" smtClean="0">
                <a:latin typeface="Arial Black" panose="020B0A04020102020204" pitchFamily="34" charset="0"/>
              </a:rPr>
              <a:t>?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Класс\Desktop\Б.Д\Баярма Дашиевна\рисунок 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3280663" cy="45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295400"/>
            <a:ext cx="2952328" cy="2781672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Arial Black" panose="020B0A04020102020204" pitchFamily="34" charset="0"/>
              </a:rPr>
              <a:t>Зураг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дээрэ</a:t>
            </a:r>
            <a:r>
              <a:rPr lang="ru-RU" sz="2400" b="1" dirty="0" smtClean="0"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latin typeface="Arial Black" panose="020B0A04020102020204" pitchFamily="34" charset="0"/>
              </a:rPr>
            </a:br>
            <a:r>
              <a:rPr lang="ru-RU" sz="2400" b="1" dirty="0" err="1" smtClean="0">
                <a:latin typeface="Arial Black" panose="020B0A04020102020204" pitchFamily="34" charset="0"/>
              </a:rPr>
              <a:t>хэниие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харанабта</a:t>
            </a:r>
            <a:r>
              <a:rPr lang="ru-RU" sz="2400" b="1" dirty="0" smtClean="0">
                <a:latin typeface="Arial Black" panose="020B0A04020102020204" pitchFamily="34" charset="0"/>
              </a:rPr>
              <a:t>?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Класс\Desktop\Б.Д\Баярма Дашиевна\рисунок 6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3384376" cy="466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295400"/>
            <a:ext cx="2840360" cy="2493640"/>
          </a:xfrm>
        </p:spPr>
        <p:txBody>
          <a:bodyPr/>
          <a:lstStyle/>
          <a:p>
            <a:r>
              <a:rPr lang="ru-RU" sz="2400" dirty="0" err="1" smtClean="0">
                <a:latin typeface="Arial Black" panose="020B0A04020102020204" pitchFamily="34" charset="0"/>
              </a:rPr>
              <a:t>Хэн</a:t>
            </a:r>
            <a:r>
              <a:rPr lang="ru-RU" sz="2400" dirty="0" smtClean="0">
                <a:latin typeface="Arial Black" panose="020B0A04020102020204" pitchFamily="34" charset="0"/>
              </a:rPr>
              <a:t> бэ, </a:t>
            </a:r>
            <a:r>
              <a:rPr lang="ru-RU" sz="2400" dirty="0" err="1" smtClean="0">
                <a:latin typeface="Arial Black" panose="020B0A04020102020204" pitchFamily="34" charset="0"/>
              </a:rPr>
              <a:t>Юу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хэнэб</a:t>
            </a:r>
            <a:r>
              <a:rPr lang="ru-RU" sz="2400" dirty="0" smtClean="0">
                <a:latin typeface="Arial Black" panose="020B0A04020102020204" pitchFamily="34" charset="0"/>
              </a:rPr>
              <a:t>?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Класс\Desktop\Б.Д\Баярма Дашиевна\рисунок4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3235232" cy="445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295400"/>
            <a:ext cx="3600400" cy="3357736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Arial Black" panose="020B0A04020102020204" pitchFamily="34" charset="0"/>
              </a:rPr>
              <a:t>Володиин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баатаршалга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  </a:t>
            </a:r>
            <a:r>
              <a:rPr lang="ru-RU" sz="2400" dirty="0" err="1" smtClean="0">
                <a:latin typeface="Arial Black" panose="020B0A04020102020204" pitchFamily="34" charset="0"/>
              </a:rPr>
              <a:t>авторай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алдуу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latin typeface="Arial Black" panose="020B0A04020102020204" pitchFamily="34" charset="0"/>
              </a:rPr>
              <a:t>ологты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 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Класс\Desktop\Б.Д\Баярма Дашиевна\рисунок 3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3338951" cy="459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412776"/>
            <a:ext cx="3960440" cy="2709664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Arial Black" panose="020B0A04020102020204" pitchFamily="34" charset="0"/>
              </a:rPr>
              <a:t>Эжын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дотор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юу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болоноб</a:t>
            </a:r>
            <a:r>
              <a:rPr lang="ru-RU" sz="2400" b="1" dirty="0" smtClean="0">
                <a:latin typeface="Arial Black" panose="020B0A04020102020204" pitchFamily="34" charset="0"/>
              </a:rPr>
              <a:t>. </a:t>
            </a:r>
            <a:br>
              <a:rPr lang="ru-RU" sz="2400" b="1" dirty="0" smtClean="0">
                <a:latin typeface="Arial Black" panose="020B0A04020102020204" pitchFamily="34" charset="0"/>
              </a:rPr>
            </a:br>
            <a:r>
              <a:rPr lang="ru-RU" sz="2400" b="1" dirty="0" err="1" smtClean="0">
                <a:latin typeface="Arial Black" panose="020B0A04020102020204" pitchFamily="34" charset="0"/>
              </a:rPr>
              <a:t>Тайлбарилагты</a:t>
            </a:r>
            <a:r>
              <a:rPr lang="ru-RU" sz="2400" b="1" dirty="0" smtClean="0">
                <a:latin typeface="Arial Black" panose="020B0A04020102020204" pitchFamily="34" charset="0"/>
              </a:rPr>
              <a:t>.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Класс\Desktop\Б.Д\Баярма Дашиевна\рисунок 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3253217" cy="447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295400"/>
            <a:ext cx="3056384" cy="25656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Балданов </a:t>
            </a:r>
            <a:r>
              <a:rPr lang="ru-RU" sz="2400" b="1" dirty="0" err="1" smtClean="0">
                <a:latin typeface="Arial Black" panose="020B0A04020102020204" pitchFamily="34" charset="0"/>
              </a:rPr>
              <a:t>Еши-Доржо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Дашиевич</a:t>
            </a:r>
            <a:r>
              <a:rPr lang="ru-RU" sz="2400" b="1" dirty="0" smtClean="0">
                <a:latin typeface="Arial Black" panose="020B0A04020102020204" pitchFamily="34" charset="0"/>
              </a:rPr>
              <a:t> –</a:t>
            </a:r>
            <a:r>
              <a:rPr lang="ru-RU" sz="2400" b="1" dirty="0" err="1" smtClean="0">
                <a:latin typeface="Arial Black" panose="020B0A04020102020204" pitchFamily="34" charset="0"/>
              </a:rPr>
              <a:t>тэрэ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сагай</a:t>
            </a:r>
            <a:r>
              <a:rPr lang="ru-RU" sz="2400" b="1" dirty="0" smtClean="0">
                <a:latin typeface="Arial Black" panose="020B0A04020102020204" pitchFamily="34" charset="0"/>
              </a:rPr>
              <a:t> солдат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Класс\Desktop\Б.Д\Баярма Дашиевна\рисунок5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456384" cy="47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4704"/>
            <a:ext cx="6400800" cy="338437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/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err="1" smtClean="0">
                <a:latin typeface="Arial Black" panose="020B0A04020102020204" pitchFamily="34" charset="0"/>
              </a:rPr>
              <a:t>Сэрэгэйнгээ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албанда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ошожо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уялгаяа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дүүргэжэ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эрхим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хүбүүд</a:t>
            </a:r>
            <a:r>
              <a:rPr lang="ru-RU" sz="2400" dirty="0">
                <a:latin typeface="Arial Black" panose="020B0A04020102020204" pitchFamily="34" charset="0"/>
              </a:rPr>
              <a:t> болон </a:t>
            </a:r>
            <a:r>
              <a:rPr lang="ru-RU" sz="2400" dirty="0" err="1">
                <a:latin typeface="Arial Black" panose="020B0A04020102020204" pitchFamily="34" charset="0"/>
              </a:rPr>
              <a:t>ябыт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даа</a:t>
            </a:r>
            <a:r>
              <a:rPr lang="ru-RU" sz="2400" dirty="0"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313752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9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36712"/>
            <a:ext cx="6400800" cy="252028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Arial Black" panose="020B0A04020102020204" pitchFamily="34" charset="0"/>
              </a:rPr>
              <a:t>Тэнгэримнай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ходол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сэлмэг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байхань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болтогой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313752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7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46</TotalTime>
  <Words>30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 Матвей Михайлович  Осодоев  «Ууган хүбүүн»</vt:lpstr>
      <vt:lpstr>   Хэн бэ? Володиие   хүн болгоо гэжэ хэлэжэ болохо гү ?</vt:lpstr>
      <vt:lpstr>Зураг дээрэ хэниие харанабта?</vt:lpstr>
      <vt:lpstr>Хэн бэ, Юу хэнэб?</vt:lpstr>
      <vt:lpstr>Володиин баатаршалга.    авторай алдуу ологты.   </vt:lpstr>
      <vt:lpstr>Эжын дотор юу болоноб.  Тайлбарилагты.</vt:lpstr>
      <vt:lpstr>Балданов Еши-Доржо Дашиевич –тэрэ сагай солдат</vt:lpstr>
      <vt:lpstr>    Сэрэгэйнгээ албанда ошожо, уялгаяа дүүргэжэ, эрхим хүбүүд болон ябыт даа!</vt:lpstr>
      <vt:lpstr>Тэнгэримнай ходол сэлмэг байхань болтогой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Матвей Михайлович  Осодоев  «Ууган хүбүүн»</dc:title>
  <dc:creator>Класс;Б.Д.</dc:creator>
  <cp:lastModifiedBy>Класс</cp:lastModifiedBy>
  <cp:revision>6</cp:revision>
  <dcterms:created xsi:type="dcterms:W3CDTF">2013-11-15T10:04:30Z</dcterms:created>
  <dcterms:modified xsi:type="dcterms:W3CDTF">2014-03-03T12:05:53Z</dcterms:modified>
</cp:coreProperties>
</file>