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  <p:sldMasterId id="2147483888" r:id="rId3"/>
    <p:sldMasterId id="2147483912" r:id="rId4"/>
    <p:sldMasterId id="2147483924" r:id="rId5"/>
  </p:sldMasterIdLst>
  <p:notesMasterIdLst>
    <p:notesMasterId r:id="rId15"/>
  </p:notesMasterIdLst>
  <p:sldIdLst>
    <p:sldId id="297" r:id="rId6"/>
    <p:sldId id="269" r:id="rId7"/>
    <p:sldId id="301" r:id="rId8"/>
    <p:sldId id="270" r:id="rId9"/>
    <p:sldId id="271" r:id="rId10"/>
    <p:sldId id="323" r:id="rId11"/>
    <p:sldId id="274" r:id="rId12"/>
    <p:sldId id="324" r:id="rId13"/>
    <p:sldId id="32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8468-2B7C-479C-A7A3-975DAA2C10E2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6237E-9A01-44BF-A7DC-75920C9A9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3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5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1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3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15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2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4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91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0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50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0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6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93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50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04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23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2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13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38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38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82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0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00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78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06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6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8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35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2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4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10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53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9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4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00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16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29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90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9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5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34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13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5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1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95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070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97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18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394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5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0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7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2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6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7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2E8BBD-6DCB-4F6B-BAA5-C6618E5940AF}" type="datetimeFigureOut">
              <a:rPr lang="ru-RU" smtClean="0">
                <a:solidFill>
                  <a:srgbClr val="073E87"/>
                </a:solidFill>
              </a:rPr>
              <a:pPr/>
              <a:t>19.12.2014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85763E-C3C4-4BBA-B1F2-D85ABF1FCCA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4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1%80%D0%B5%D0%BA%D0%B0%20%D0%9A%D1%83%D0%B1%D0%B0%D0%BD%D1%8C%20%D0%BA%D0%B0%D1%80%D1%82%D0%B8%D0%BD%D0%BA%D0%B0&amp;noreask=1&amp;pos=16&amp;lr=35&amp;rpt=simage&amp;uinfo=ww-1351-wh-667-fw-1126-fh-4" TargetMode="External"/><Relationship Id="rId2" Type="http://schemas.openxmlformats.org/officeDocument/2006/relationships/hyperlink" Target="http://yandex.ru/yandsearch?lr=35&amp;text=%D0%BA%D0%B0%D1%80%D1%82%D0%B8%D0%BD%D0%BA%D0%B8" TargetMode="Externa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://images.yandex.ru/yandsearch?source=wiz&amp;fp=1&amp;uinfo=ww-1351-wh-667-fw-1126-fh-461-pd-1&amp;p=1&amp;text=%D0%BA%D0%B0%D0%B2%D0%BA%D0%B0%D0%B7%D1%81%D0%BA%D0%B8%D0%B5%20%D0%B3%D0%BE%D1%80%D1%8B%20%D1%84%D0%BE%D1%82%D0%BE&amp;noreask=1&amp;pos=31&amp;r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раки\домзад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407" y="3284984"/>
            <a:ext cx="4104457" cy="3241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03515" y="1196752"/>
            <a:ext cx="71384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Основные категории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имени существительного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1784" y="3313133"/>
            <a:ext cx="453758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учитель русского языка и литературы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Старкова Наталья Алексеевна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ГКОУ КК  «Новолеушковская школа-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нтернат  с профессиональным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бучением»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7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004" y="116632"/>
            <a:ext cx="60486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Имя существительное –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асть речи, которая обозначает предмет и отвечает на вопрос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то?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727993" y="4483548"/>
            <a:ext cx="2592288" cy="1880848"/>
            <a:chOff x="885637" y="4581101"/>
            <a:chExt cx="2592288" cy="1880848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038334" y="4872506"/>
              <a:ext cx="2340921" cy="1493861"/>
              <a:chOff x="438375" y="4772949"/>
              <a:chExt cx="2601023" cy="1830152"/>
            </a:xfrm>
          </p:grpSpPr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8831" y="5431539"/>
                <a:ext cx="720080" cy="1171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8871" y="4920436"/>
                <a:ext cx="1330527" cy="5718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Рисунок 7" descr="петух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375" y="4772949"/>
                <a:ext cx="841173" cy="747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Прямоугольник 40"/>
            <p:cNvSpPr/>
            <p:nvPr/>
          </p:nvSpPr>
          <p:spPr>
            <a:xfrm>
              <a:off x="885637" y="4581101"/>
              <a:ext cx="2592288" cy="188084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093750" y="4466811"/>
            <a:ext cx="2612277" cy="1880848"/>
            <a:chOff x="5592226" y="4664611"/>
            <a:chExt cx="3043708" cy="1880848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5877400" y="4693189"/>
              <a:ext cx="2663245" cy="1757856"/>
              <a:chOff x="6000913" y="4677477"/>
              <a:chExt cx="2520280" cy="1742092"/>
            </a:xfrm>
          </p:grpSpPr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3081" y="4677477"/>
                <a:ext cx="1008112" cy="9071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0913" y="4793112"/>
                <a:ext cx="990881" cy="866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2385" y="5410080"/>
                <a:ext cx="907327" cy="1009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3" name="Прямоугольник 42"/>
            <p:cNvSpPr/>
            <p:nvPr/>
          </p:nvSpPr>
          <p:spPr>
            <a:xfrm>
              <a:off x="5592226" y="4664611"/>
              <a:ext cx="3043708" cy="188084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 стрелкой 49"/>
          <p:cNvCxnSpPr/>
          <p:nvPr/>
        </p:nvCxnSpPr>
        <p:spPr>
          <a:xfrm flipH="1">
            <a:off x="2121880" y="2982289"/>
            <a:ext cx="1225368" cy="4444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652120" y="2964797"/>
            <a:ext cx="1135717" cy="461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27993" y="358898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одушевленные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31957" y="359476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неодушевленные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46115"/>
            <a:ext cx="7569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категории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имени существительного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5114" y="1988840"/>
            <a:ext cx="2604718" cy="119642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склонение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5114" y="4077072"/>
            <a:ext cx="2604718" cy="121358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число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683568" y="1988840"/>
            <a:ext cx="2604718" cy="119642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род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32" y="4581128"/>
            <a:ext cx="1451165" cy="207780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83568" y="4025489"/>
            <a:ext cx="2604718" cy="121358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падеж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3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-143237"/>
            <a:ext cx="74168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000" b="1" dirty="0" smtClean="0">
              <a:solidFill>
                <a:srgbClr val="C6E7F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>
              <a:solidFill>
                <a:srgbClr val="C6E7F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 существительных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6665" y="2338895"/>
            <a:ext cx="2592288" cy="115212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ужской род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19445" y="2348880"/>
            <a:ext cx="2592288" cy="115212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женский род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63699" y="2348880"/>
            <a:ext cx="2592288" cy="115212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средний род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7912" y="4125028"/>
            <a:ext cx="2312790" cy="1274440"/>
          </a:xfrm>
          <a:prstGeom prst="ellipse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о</a:t>
            </a:r>
            <a:r>
              <a:rPr lang="ru-RU" sz="2800" b="1" dirty="0" smtClean="0">
                <a:solidFill>
                  <a:prstClr val="black"/>
                </a:solidFill>
              </a:rPr>
              <a:t>н 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мой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490424" y="4149080"/>
            <a:ext cx="2312790" cy="1274440"/>
          </a:xfrm>
          <a:prstGeom prst="ellipse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о</a:t>
            </a:r>
            <a:r>
              <a:rPr lang="ru-RU" sz="2800" b="1" dirty="0" smtClean="0">
                <a:solidFill>
                  <a:prstClr val="black"/>
                </a:solidFill>
              </a:rPr>
              <a:t>на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 моя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403448" y="4149080"/>
            <a:ext cx="2312790" cy="1274440"/>
          </a:xfrm>
          <a:prstGeom prst="ellipse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оно 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моё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29" y="216068"/>
            <a:ext cx="1096831" cy="1570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56" y="5432595"/>
            <a:ext cx="1158776" cy="124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16" y="5566770"/>
            <a:ext cx="1357400" cy="1084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3" y="5590765"/>
            <a:ext cx="1090649" cy="1066048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233078" y="216067"/>
            <a:ext cx="682376" cy="7852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108" y="19650"/>
            <a:ext cx="72866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Склонение имен существительных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1702" y="3379741"/>
            <a:ext cx="1500198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ж.р.</a:t>
            </a: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-а, -я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32356" y="3394176"/>
            <a:ext cx="1500198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ж.р.     </a:t>
            </a: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на </a:t>
            </a:r>
            <a:r>
              <a:rPr lang="ru-RU" b="1" dirty="0" err="1">
                <a:solidFill>
                  <a:prstClr val="black"/>
                </a:solidFill>
              </a:rPr>
              <a:t>ь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6540" y="4509120"/>
            <a:ext cx="1500198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м.р. </a:t>
            </a: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-а, -я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05877" y="4509120"/>
            <a:ext cx="1500198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ср.р.</a:t>
            </a: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-о, -е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6108" y="2063931"/>
            <a:ext cx="2304256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склонение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9" y="2079995"/>
            <a:ext cx="2304256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склонение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39807" y="2079995"/>
            <a:ext cx="2304256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склонение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623237" y="3426033"/>
            <a:ext cx="1500198" cy="914400"/>
            <a:chOff x="3583638" y="3660504"/>
            <a:chExt cx="1500198" cy="914400"/>
          </a:xfrm>
        </p:grpSpPr>
        <p:sp>
          <p:nvSpPr>
            <p:cNvPr id="7" name="Овал 6"/>
            <p:cNvSpPr/>
            <p:nvPr/>
          </p:nvSpPr>
          <p:spPr>
            <a:xfrm>
              <a:off x="3583638" y="3660504"/>
              <a:ext cx="1500198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err="1">
                  <a:solidFill>
                    <a:prstClr val="black"/>
                  </a:solidFill>
                </a:rPr>
                <a:t>м.р</a:t>
              </a:r>
              <a:r>
                <a:rPr lang="ru-RU" b="1" dirty="0" smtClean="0">
                  <a:solidFill>
                    <a:prstClr val="black"/>
                  </a:solidFill>
                </a:rPr>
                <a:t>.  </a:t>
              </a:r>
              <a:endParaRPr lang="ru-RU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178949" y="4308576"/>
              <a:ext cx="177028" cy="16916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28687" y="5661248"/>
            <a:ext cx="126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олна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дядя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2656" y="5655647"/>
            <a:ext cx="1861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лень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6910" y="5677410"/>
            <a:ext cx="1808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ирень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мышь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90" y="260648"/>
            <a:ext cx="1183545" cy="169462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283388" y="244205"/>
            <a:ext cx="533151" cy="7032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50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4088" y="534897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Изменение  имен существительных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падежам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2382786"/>
            <a:ext cx="2857520" cy="57150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noProof="0" dirty="0" smtClean="0">
                <a:latin typeface="Times New Roman" pitchFamily="18" charset="0"/>
                <a:cs typeface="Times New Roman" pitchFamily="18" charset="0"/>
              </a:rPr>
              <a:t>Именительный падеж</a:t>
            </a:r>
            <a:endParaRPr kumimoji="0" lang="ru-RU" sz="2000" b="1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8601" y="3110433"/>
            <a:ext cx="2857520" cy="57150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normalizeH="0" baseline="0" noProof="0" dirty="0" smtClean="0">
                <a:uLnTx/>
                <a:uFillTx/>
                <a:latin typeface="Times New Roman" pitchFamily="18" charset="0"/>
                <a:cs typeface="Times New Roman" pitchFamily="18" charset="0"/>
              </a:rPr>
              <a:t>Родительный падеж</a:t>
            </a:r>
            <a:endParaRPr kumimoji="0" lang="ru-RU" sz="2000" b="1" i="0" u="none" strike="noStrike" kern="0" normalizeH="0" baseline="0" noProof="0" dirty="0"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4696" y="3797784"/>
            <a:ext cx="2857520" cy="57150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normalizeH="0" baseline="0" noProof="0" dirty="0" smtClean="0">
                <a:uLnTx/>
                <a:uFillTx/>
                <a:latin typeface="Times New Roman" pitchFamily="18" charset="0"/>
                <a:cs typeface="Times New Roman" pitchFamily="18" charset="0"/>
              </a:rPr>
              <a:t>Дательный падеж</a:t>
            </a:r>
            <a:endParaRPr kumimoji="0" lang="ru-RU" sz="2000" b="1" i="0" u="none" strike="noStrike" kern="0" normalizeH="0" baseline="0" noProof="0" dirty="0"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4696" y="4559294"/>
            <a:ext cx="2857520" cy="57150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normalizeH="0" baseline="0" noProof="0" dirty="0" smtClean="0">
                <a:uLnTx/>
                <a:uFillTx/>
                <a:latin typeface="Times New Roman" pitchFamily="18" charset="0"/>
                <a:cs typeface="Times New Roman" pitchFamily="18" charset="0"/>
              </a:rPr>
              <a:t>Винительный падеж</a:t>
            </a:r>
            <a:endParaRPr kumimoji="0" lang="ru-RU" sz="2000" b="1" i="0" u="none" strike="noStrike" kern="0" normalizeH="0" baseline="0" noProof="0" dirty="0"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8729" y="5323834"/>
            <a:ext cx="2857520" cy="57150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normalizeH="0" baseline="0" noProof="0" dirty="0" smtClean="0">
                <a:uLnTx/>
                <a:uFillTx/>
                <a:latin typeface="Times New Roman" pitchFamily="18" charset="0"/>
                <a:cs typeface="Times New Roman" pitchFamily="18" charset="0"/>
              </a:rPr>
              <a:t>Творительный падеж</a:t>
            </a:r>
            <a:endParaRPr kumimoji="0" lang="ru-RU" sz="2000" b="1" i="0" u="none" strike="noStrike" kern="0" normalizeH="0" baseline="0" noProof="0" dirty="0"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4696" y="5999443"/>
            <a:ext cx="2857520" cy="57150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normalizeH="0" baseline="0" noProof="0" dirty="0" smtClean="0">
                <a:uLnTx/>
                <a:uFillTx/>
                <a:latin typeface="Times New Roman" pitchFamily="18" charset="0"/>
                <a:cs typeface="Times New Roman" pitchFamily="18" charset="0"/>
              </a:rPr>
              <a:t>Предложный падеж</a:t>
            </a:r>
            <a:endParaRPr kumimoji="0" lang="ru-RU" sz="2000" b="1" i="0" u="none" strike="noStrike" kern="0" normalizeH="0" baseline="0" noProof="0" dirty="0"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668636"/>
            <a:ext cx="682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4" y="3367881"/>
            <a:ext cx="682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09" y="4038826"/>
            <a:ext cx="682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46" y="4814596"/>
            <a:ext cx="682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09" y="5487349"/>
            <a:ext cx="682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09" y="6184803"/>
            <a:ext cx="682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5076056" y="2366476"/>
            <a:ext cx="3240360" cy="60431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Кто? Что?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85572" y="3131302"/>
            <a:ext cx="3240360" cy="60431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Кого? Чего?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03293" y="3797784"/>
            <a:ext cx="3240360" cy="60431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Кому? Чему?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103293" y="4548839"/>
            <a:ext cx="3240360" cy="60431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Кого? Что?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48367" y="5283834"/>
            <a:ext cx="3240360" cy="60431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Кем? Чем?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148367" y="5983035"/>
            <a:ext cx="3240360" cy="60431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ком? О чём?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15" y="534897"/>
            <a:ext cx="1206623" cy="1727664"/>
          </a:xfrm>
          <a:prstGeom prst="rect">
            <a:avLst/>
          </a:prstGeom>
        </p:spPr>
      </p:pic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251520" y="164596"/>
            <a:ext cx="648072" cy="74060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8649" y="27678"/>
            <a:ext cx="67553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 существительных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48687" y="1552731"/>
            <a:ext cx="2371115" cy="10001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единственное число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1552731"/>
            <a:ext cx="2502610" cy="10001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множественное число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78" y="116632"/>
            <a:ext cx="1002990" cy="1436099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664356" y="2962494"/>
            <a:ext cx="2511383" cy="1461477"/>
          </a:xfrm>
          <a:prstGeom prst="ellipse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д</a:t>
            </a:r>
            <a:r>
              <a:rPr lang="ru-RU" sz="2000" b="1" dirty="0" smtClean="0">
                <a:solidFill>
                  <a:prstClr val="black"/>
                </a:solidFill>
              </a:rPr>
              <a:t>ва или несколько предметов</a:t>
            </a:r>
          </a:p>
        </p:txBody>
      </p:sp>
      <p:sp>
        <p:nvSpPr>
          <p:cNvPr id="10" name="Овал 9"/>
          <p:cNvSpPr/>
          <p:nvPr/>
        </p:nvSpPr>
        <p:spPr>
          <a:xfrm>
            <a:off x="1348687" y="2977983"/>
            <a:ext cx="2511383" cy="1461477"/>
          </a:xfrm>
          <a:prstGeom prst="ellipse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о</a:t>
            </a:r>
            <a:r>
              <a:rPr lang="ru-RU" sz="2000" b="1" dirty="0" smtClean="0">
                <a:solidFill>
                  <a:prstClr val="black"/>
                </a:solidFill>
              </a:rPr>
              <a:t>дин предмет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69" y="4797152"/>
            <a:ext cx="1428750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80772"/>
            <a:ext cx="2831942" cy="15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16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11138"/>
            <a:ext cx="7433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Некоторые имена существительные употребляются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59" y="1526431"/>
            <a:ext cx="438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олько в единственном числе: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4320" y="2204864"/>
            <a:ext cx="7416824" cy="141682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ОХОТА, МЕБЕЛЬ, ЛУК, КЛУБНИКА, СОЛЬ,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БЕНЗИН, ПШЕНО, ЦЕМЕНТ, ЛИСТВА и др.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361" y="4149079"/>
            <a:ext cx="7433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Некоторые имена существительные употребляются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2665" y="4611489"/>
            <a:ext cx="479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олько во множественном числе: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6612" y="5133383"/>
            <a:ext cx="7416824" cy="141682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БРЮКИ, ДЕНЬГИ, ОЧКИ, САНИ, НОЖНИЦЫ, ЧАСЫ, СУТКИ,  КАНИКУЛЫ, ЖМУРКИ  и др.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95" y="283666"/>
            <a:ext cx="1190396" cy="1704430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251520" y="278725"/>
            <a:ext cx="566776" cy="7324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2865" y="404664"/>
            <a:ext cx="287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Интернет-ресурсы: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8803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http://yandex.ru/yandsearch?lr=35&amp;text=%</a:t>
            </a:r>
            <a:r>
              <a:rPr lang="en-US" sz="1600" dirty="0" smtClean="0">
                <a:hlinkClick r:id="rId2"/>
              </a:rPr>
              <a:t>D0%BA%D0%B0%D1%80%D1%82%D0%B8%D0%BD%D0%BA%D0%B8</a:t>
            </a:r>
            <a:r>
              <a:rPr lang="ru-RU" sz="1600" dirty="0" smtClean="0"/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342" y="1697569"/>
            <a:ext cx="86185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</a:rPr>
              <a:t>http://images.yandex.ru/yandsearch?text=%</a:t>
            </a:r>
            <a:r>
              <a:rPr lang="en-US" sz="1600" u="sng" dirty="0" smtClean="0">
                <a:solidFill>
                  <a:srgbClr val="0070C0"/>
                </a:solidFill>
              </a:rPr>
              <a:t>D1%80%D0%B5%D0%BF%D1%80%D0%BE%D0%B4%D1%83%D0%BA%D1%86%D0%B8%D0%B8%20%D0%BA%D0%B0%D1%80%D1%82%D0%B8%D0%BD%20%D0%B8%D0%B7%D0%B2%D0%B5%D1%81%D1%82%D0%BD%D1%8B%D1%85%20%D1%85%D1%83%D0%B4%D0%BE%D0%B6%D0%BD%D0%B8%D0%BA%D0%BE%D0%B2&amp;stype=image&amp;lr=35&amp;noreask=1&amp;source=wiz</a:t>
            </a:r>
            <a:r>
              <a:rPr lang="ru-RU" sz="1600" u="sng" dirty="0" smtClean="0">
                <a:solidFill>
                  <a:srgbClr val="0070C0"/>
                </a:solidFill>
              </a:rPr>
              <a:t>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0807" y="2834385"/>
            <a:ext cx="86185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</a:rPr>
              <a:t>http://images.yandex.ru/yandsearch?source=wiz&amp;fp=0&amp;text=%</a:t>
            </a:r>
            <a:r>
              <a:rPr lang="en-US" sz="1600" u="sng" dirty="0" smtClean="0">
                <a:solidFill>
                  <a:srgbClr val="0070C0"/>
                </a:solidFill>
              </a:rPr>
              <a:t>D0%BF%D1%88%D0%B5%D0%BD%D0%B8%D1%87%D0%BD%D0%BE%D0%B5%20%D0%BF%D0%BE%D0%BB%D0%B5%20%D0%BA%D0%B0%D1%80%D1%82%D0%B8%D0%BD%D0%BA%D0%B0&amp;noreask=1&amp;pos=19&amp;lr=35&amp;rpt=simage&amp;uinfo=ww-1351-wh-667-fw-1126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004" y="3936217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http://images.yandex.ru/yandsearch?source=wiz&amp;fp=0&amp;text=%</a:t>
            </a:r>
            <a:r>
              <a:rPr lang="en-US" sz="1600" dirty="0" smtClean="0">
                <a:hlinkClick r:id="rId3"/>
              </a:rPr>
              <a:t>D1%80%D0%B5%D0%BA%D0%B0%20%D0%9A%D1%83%D0%B1%D0%B0%D0%BD%D1%8C%20%D0%BA%D0%B0%D1%80%D1%82%D0%B8%D0%BD%D0%BA%D0%B0&amp;noreask=1&amp;pos=16&amp;lr=35&amp;rpt=simage&amp;uinfo=ww-1351-wh-667-fw-1126-fh-4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807" y="4831736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http://images.yandex.ru/yandsearch?source=wiz&amp;fp=1&amp;uinfo=ww-1351-wh-667-fw-1126-fh-461-pd-1&amp;p=1&amp;text=%</a:t>
            </a:r>
            <a:r>
              <a:rPr lang="en-US" sz="1600" dirty="0" smtClean="0">
                <a:hlinkClick r:id="rId4"/>
              </a:rPr>
              <a:t>D0%BA%D0%B0%D0%B2%D0%BA%D0%B0%D0%B7%D1%81%D0%BA%D0%B8%D0%B5%20%D0%B3%D0%BE%D1%80%D1%8B%20%D1%84%D0%BE%D1%82%D0%BE&amp;noreask=1&amp;pos=31&amp;rpt</a:t>
            </a:r>
            <a:r>
              <a:rPr lang="ru-RU" sz="1600" dirty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7663" y="5685865"/>
            <a:ext cx="87578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70C0"/>
                </a:solidFill>
              </a:rPr>
              <a:t>http://images.yandex.ru/yandsearch?source=wiz&amp;fp=5&amp;uinfo=ww-1351-wh-667-fw-1126-fh-461-pd-1&amp;p=5&amp;text=%</a:t>
            </a:r>
            <a:r>
              <a:rPr lang="en-US" sz="1600" u="sng" dirty="0" smtClean="0">
                <a:solidFill>
                  <a:srgbClr val="0070C0"/>
                </a:solidFill>
              </a:rPr>
              <a:t>D0%A7%D0%B5%D1%80%D0%BD%D0%BE%D0%B5%20%D0%BC%D0%BE%D1%80%D0%B5%20%D1%84%D0%BE%D1%82%D0%BE&amp;noreask=1&amp;pos=179&amp;rpt=simage&amp;lr=35&amp;img_url=http%3A%2F%2Fic.pics.livejournal.com%2Fsasha59%2F14506177%2F575567%2F575567_original.jpg</a:t>
            </a:r>
            <a:r>
              <a:rPr lang="ru-RU" sz="1600" u="sng" dirty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6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260</Words>
  <Application>Microsoft Office PowerPoint</Application>
  <PresentationFormat>Экран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Волна</vt:lpstr>
      <vt:lpstr>1_Волна</vt:lpstr>
      <vt:lpstr>2_Волна</vt:lpstr>
      <vt:lpstr>4_Волна</vt:lpstr>
      <vt:lpstr>5_Волна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шлола</dc:creator>
  <cp:lastModifiedBy>пользователь</cp:lastModifiedBy>
  <cp:revision>160</cp:revision>
  <dcterms:created xsi:type="dcterms:W3CDTF">2014-03-15T07:27:33Z</dcterms:created>
  <dcterms:modified xsi:type="dcterms:W3CDTF">2014-12-19T16:36:40Z</dcterms:modified>
</cp:coreProperties>
</file>