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B58"/>
    <a:srgbClr val="E49A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00AE-497A-41C7-999C-C5F8F8DC3D23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3CDB5A6-60A6-4FC3-A288-B2890AED67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00AE-497A-41C7-999C-C5F8F8DC3D23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5A6-60A6-4FC3-A288-B2890AED67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00AE-497A-41C7-999C-C5F8F8DC3D23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5A6-60A6-4FC3-A288-B2890AED67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00AE-497A-41C7-999C-C5F8F8DC3D23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3CDB5A6-60A6-4FC3-A288-B2890AED67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00AE-497A-41C7-999C-C5F8F8DC3D23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5A6-60A6-4FC3-A288-B2890AED67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00AE-497A-41C7-999C-C5F8F8DC3D23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5A6-60A6-4FC3-A288-B2890AED67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00AE-497A-41C7-999C-C5F8F8DC3D23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3CDB5A6-60A6-4FC3-A288-B2890AED67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00AE-497A-41C7-999C-C5F8F8DC3D23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5A6-60A6-4FC3-A288-B2890AED67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00AE-497A-41C7-999C-C5F8F8DC3D23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5A6-60A6-4FC3-A288-B2890AED67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00AE-497A-41C7-999C-C5F8F8DC3D23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5A6-60A6-4FC3-A288-B2890AED67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00AE-497A-41C7-999C-C5F8F8DC3D23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5A6-60A6-4FC3-A288-B2890AED67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C9300AE-497A-41C7-999C-C5F8F8DC3D23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3CDB5A6-60A6-4FC3-A288-B2890AED67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4149080"/>
            <a:ext cx="6400800" cy="1752600"/>
          </a:xfrm>
        </p:spPr>
        <p:txBody>
          <a:bodyPr>
            <a:noAutofit/>
          </a:bodyPr>
          <a:lstStyle/>
          <a:p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«Для чего читать детям книги»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228184" y="260648"/>
            <a:ext cx="8458200" cy="1222375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Подготовила </a:t>
            </a:r>
            <a:br>
              <a:rPr lang="ru-RU" sz="1800" b="1" i="1" dirty="0" smtClean="0"/>
            </a:br>
            <a:r>
              <a:rPr lang="ru-RU" sz="1800" b="1" i="1" dirty="0" smtClean="0"/>
              <a:t>воспитатель группы № 9 </a:t>
            </a:r>
            <a:br>
              <a:rPr lang="ru-RU" sz="1800" b="1" i="1" dirty="0" smtClean="0"/>
            </a:br>
            <a:r>
              <a:rPr lang="ru-RU" sz="1800" b="1" i="1" dirty="0" smtClean="0"/>
              <a:t>Червякова Е.А.</a:t>
            </a:r>
            <a:endParaRPr lang="ru-RU" sz="18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E30B58"/>
                </a:solidFill>
              </a:rPr>
              <a:t>Чтение в дошкольном возрасте</a:t>
            </a:r>
            <a:endParaRPr lang="ru-RU" dirty="0">
              <a:solidFill>
                <a:srgbClr val="E30B58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Родители хотят, чтобы их ребёнок вырос добрым, разносторонне развитым, успешным. Давайте попробуем разобраться, как приблизиться к этой цели уже в дошкольном возрасте.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Чтение в дошкольном возрасте открывает ребенку волшебный мир, развивает гибкость ума, делает речь ребенка богатой, правильной, и, конечно же, готовит к успешному обучению в школе. Чтение книг развивает основы нравственности: отличать хорошее от плохого и понятие добра и зла.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E30B58"/>
                </a:solidFill>
              </a:rPr>
              <a:t>Волшебный мир книг</a:t>
            </a:r>
            <a:endParaRPr lang="ru-RU" dirty="0">
              <a:solidFill>
                <a:srgbClr val="E30B58"/>
              </a:solidFill>
            </a:endParaRPr>
          </a:p>
        </p:txBody>
      </p:sp>
      <p:pic>
        <p:nvPicPr>
          <p:cNvPr id="5" name="Рисунок 4" descr="372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83899">
            <a:off x="4697838" y="3219419"/>
            <a:ext cx="4243867" cy="29282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1268760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 Привить </a:t>
            </a:r>
            <a:r>
              <a:rPr lang="ru-RU" sz="2400" dirty="0"/>
              <a:t>ребёнку любовь к чтению значит зажечь в нем любознательность. Ребенок знакомится со сказочными персонажами, может побывать в самых удивительных местах и незнакомых странах, может почувствовать себя путешественником</a:t>
            </a:r>
            <a:r>
              <a:rPr lang="ru-RU" dirty="0"/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3068960"/>
            <a:ext cx="460851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 Различные </a:t>
            </a:r>
            <a:r>
              <a:rPr lang="ru-RU" sz="2400" dirty="0"/>
              <a:t>жизненные ситуации, взятые из литературных произведений, пригодятся ребенку при решении собственных проблем в достижении целей. Окунувшись в волшебный мир книг, ребенку никогда не бывает скучно, ведь книга его друг и советник в трудную минуту.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E30B58"/>
                </a:solidFill>
              </a:rPr>
              <a:t>Литература для чтения</a:t>
            </a:r>
            <a:endParaRPr lang="ru-RU" dirty="0">
              <a:solidFill>
                <a:srgbClr val="E30B58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Рекомендовать ту или иную книгу для прочтения было бы не совсем правильно, поскольку  выбор детской литературы огромен.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При выборе книги можно опираться на опытных педагогов, которые разработали отличный список для чтения до школы по программе «От рождения до школы» </a:t>
            </a:r>
            <a:r>
              <a:rPr lang="ru-RU" dirty="0" err="1" smtClean="0">
                <a:solidFill>
                  <a:schemeClr val="tx1"/>
                </a:solidFill>
              </a:rPr>
              <a:t>Н.Е.Вераксы</a:t>
            </a:r>
            <a:r>
              <a:rPr lang="ru-RU" dirty="0" smtClean="0">
                <a:solidFill>
                  <a:schemeClr val="tx1"/>
                </a:solidFill>
              </a:rPr>
              <a:t>, Т.С.Комаровой, М.А.Васильевой. Эта программа является официально утверждённой министерством образования РФ и повсеместно используется в детских садах.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E30B58"/>
                </a:solidFill>
              </a:rPr>
              <a:t>Рекомендации по чтению дошкольникам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515672" cy="216287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Выбор за ребенком</a:t>
            </a:r>
            <a:endParaRPr lang="ru-RU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В раннем возрасте детям больше нравятся ритмичные стихи и сказки, поскольку они обладают ярким изложением. Родители оказывают сильное влияние на предпочтения ребёнка, и есть соблазн сразу же перейти к прозе. </a:t>
            </a:r>
          </a:p>
          <a:p>
            <a:endParaRPr lang="ru-RU" dirty="0"/>
          </a:p>
        </p:txBody>
      </p:sp>
      <p:pic>
        <p:nvPicPr>
          <p:cNvPr id="4" name="Рисунок 3" descr="893297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74257">
            <a:off x="251520" y="3789040"/>
            <a:ext cx="3497122" cy="27962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1920" y="3789040"/>
            <a:ext cx="511256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Не торопитесь убирать песенки, стихи и </a:t>
            </a:r>
            <a:r>
              <a:rPr lang="ru-RU" sz="2800" dirty="0" err="1" smtClean="0">
                <a:solidFill>
                  <a:schemeClr val="tx1"/>
                </a:solidFill>
              </a:rPr>
              <a:t>потешки</a:t>
            </a:r>
            <a:r>
              <a:rPr lang="ru-RU" sz="2800" dirty="0" smtClean="0">
                <a:solidFill>
                  <a:schemeClr val="tx1"/>
                </a:solidFill>
              </a:rPr>
              <a:t>, позвольте малышу самому выбрать интересующие его произведения. В будущем ребёнок сам  проявит интерес к приключениям и рассказам.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E30B58"/>
                </a:solidFill>
              </a:rPr>
              <a:t>Рекомендации по чтению дошкольникам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740080" cy="502738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Подбирайте книги с хорошими иллюстрациями</a:t>
            </a:r>
            <a:endParaRPr lang="ru-RU" i="1" dirty="0" smtClean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Ребёнок дошкольного возраста опирается на визуальные образы, поэтому для чтения дошкольникам подбирайте книги, в которых больше ярких, понятных иллюстраций. </a:t>
            </a:r>
          </a:p>
        </p:txBody>
      </p:sp>
      <p:pic>
        <p:nvPicPr>
          <p:cNvPr id="5" name="Рисунок 4" descr="knizhnoe_carstv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3471517"/>
            <a:ext cx="5688632" cy="3386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6056" y="3573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E30B58"/>
                </a:solidFill>
              </a:rPr>
              <a:t>Подбирайте книги с хорошими иллюстрациями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Отличным форматом книг </a:t>
            </a:r>
            <a:r>
              <a:rPr lang="ru-RU" sz="2800" dirty="0" smtClean="0">
                <a:solidFill>
                  <a:schemeClr val="tx1"/>
                </a:solidFill>
              </a:rPr>
              <a:t>для самых маленьких являются </a:t>
            </a:r>
            <a:r>
              <a:rPr lang="ru-RU" sz="2800" dirty="0" smtClean="0">
                <a:solidFill>
                  <a:schemeClr val="tx1"/>
                </a:solidFill>
              </a:rPr>
              <a:t>тонкие книги, содержащие в себе одно произведение. Обычно они насыщены рисунками. К тому же, тонкие книги оставляют у ребёнка чувство завершённости после прочтения и помогают избежать настойчивого «Мама, теперь давай почитаем следующую сказку!», когда уже пора спать.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E30B58"/>
                </a:solidFill>
              </a:rPr>
              <a:t>Рекомендации по чтению дошкольникам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497118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Книга, как маленькое событие в жизни</a:t>
            </a:r>
            <a:endParaRPr lang="ru-RU" i="1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Необходимо учитывать сезонность произведений, вовремя убирая книги про снеговиков, когда на улице уже распускаются листья.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Очень полезно привязывать книги к событиям, которые происходят в жизни ребёнка, это на порядок повышает их актуальность и интересность в глазах юного читателя. Например, перед поездкой в зоопарк почитайте В. Бианки, и с собой захватите книжку. Идёте на «Щелкунчика», ознакомьтесь с историей сказки в сокращении. Детям </a:t>
            </a:r>
            <a:r>
              <a:rPr lang="ru-RU" dirty="0" smtClean="0">
                <a:solidFill>
                  <a:schemeClr val="tx1"/>
                </a:solidFill>
              </a:rPr>
              <a:t>нравится </a:t>
            </a:r>
            <a:r>
              <a:rPr lang="ru-RU" dirty="0" smtClean="0">
                <a:solidFill>
                  <a:schemeClr val="tx1"/>
                </a:solidFill>
              </a:rPr>
              <a:t>проводить </a:t>
            </a:r>
            <a:r>
              <a:rPr lang="ru-RU" dirty="0" smtClean="0">
                <a:solidFill>
                  <a:schemeClr val="tx1"/>
                </a:solidFill>
              </a:rPr>
              <a:t>сравнения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между различными событиями в их пока ещё маленькой жизни.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E30B58"/>
                </a:solidFill>
              </a:rPr>
              <a:t>Читая, развивайтесь!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1412776"/>
            <a:ext cx="4211960" cy="5445224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>
                <a:solidFill>
                  <a:schemeClr val="tx1"/>
                </a:solidFill>
              </a:rPr>
              <a:t>Чтение книг поможет дошкольникам подружиться с миром, построив модель жизни из кирпичиков добра и справедливости, честности, верности. Книги учат ребёнка думать, анализировать и высказывать своё мнение о происходящем, выражать свою точку зрения, делать умозаключения. Книги учат принципам морали, уверенности в себе и целеустремлённости. Читайте, развивая разум и душу.</a:t>
            </a:r>
          </a:p>
          <a:p>
            <a:endParaRPr lang="ru-RU" dirty="0"/>
          </a:p>
        </p:txBody>
      </p:sp>
      <p:pic>
        <p:nvPicPr>
          <p:cNvPr id="4" name="Рисунок 3" descr="rebenok-s-knigo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96928">
            <a:off x="539552" y="1916832"/>
            <a:ext cx="4446811" cy="340444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</TotalTime>
  <Words>269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Подготовила  воспитатель группы № 9  Червякова Е.А.</vt:lpstr>
      <vt:lpstr>Чтение в дошкольном возрасте</vt:lpstr>
      <vt:lpstr>Волшебный мир книг</vt:lpstr>
      <vt:lpstr>Литература для чтения</vt:lpstr>
      <vt:lpstr>Рекомендации по чтению дошкольникам </vt:lpstr>
      <vt:lpstr>Рекомендации по чтению дошкольникам </vt:lpstr>
      <vt:lpstr>Подбирайте книги с хорошими иллюстрациями </vt:lpstr>
      <vt:lpstr>Рекомендации по чтению дошкольникам </vt:lpstr>
      <vt:lpstr>Читая, развивайтесь!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пчелки</dc:title>
  <dc:creator>Марина</dc:creator>
  <cp:lastModifiedBy>Марина</cp:lastModifiedBy>
  <cp:revision>6</cp:revision>
  <dcterms:created xsi:type="dcterms:W3CDTF">2014-01-19T10:46:39Z</dcterms:created>
  <dcterms:modified xsi:type="dcterms:W3CDTF">2014-01-23T16:12:57Z</dcterms:modified>
</cp:coreProperties>
</file>