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9" r:id="rId9"/>
    <p:sldId id="264" r:id="rId10"/>
    <p:sldId id="266" r:id="rId11"/>
    <p:sldId id="275" r:id="rId12"/>
    <p:sldId id="276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718" autoAdjust="0"/>
  </p:normalViewPr>
  <p:slideViewPr>
    <p:cSldViewPr>
      <p:cViewPr>
        <p:scale>
          <a:sx n="70" d="100"/>
          <a:sy n="70" d="100"/>
        </p:scale>
        <p:origin x="-1786" y="-3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 учащихся 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– 6 классов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5013176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Стрыкова Т.Н.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Специальная (коррекционная) общеобразовательная школа-интернат (V вида) № 2 Адмиралтейского района Санкт-Петербурга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маме\развитие\фото\P1010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524328" cy="5643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11560" y="188640"/>
            <a:ext cx="793122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Работы «Мой любимый уголок Санкт-Петербурга»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Посещение музеев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Логическим продолжением творческих работ «Приглашаю в музей» стало посещение музеев.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220486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Посещение</a:t>
            </a:r>
          </a:p>
          <a:p>
            <a:r>
              <a:rPr lang="ru-RU" dirty="0" smtClean="0"/>
              <a:t>музея «</a:t>
            </a:r>
            <a:r>
              <a:rPr lang="ru-RU" dirty="0" err="1" smtClean="0"/>
              <a:t>Сказкин</a:t>
            </a:r>
            <a:r>
              <a:rPr lang="ru-RU" dirty="0" smtClean="0"/>
              <a:t> дом».</a:t>
            </a:r>
            <a:endParaRPr lang="ru-RU" dirty="0"/>
          </a:p>
        </p:txBody>
      </p:sp>
      <p:pic>
        <p:nvPicPr>
          <p:cNvPr id="4" name="Picture 2" descr="C:\Users\Ольга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5616624" cy="4212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26064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Посещение Зоологического музея.</a:t>
            </a:r>
            <a:endParaRPr lang="ru-RU" sz="2400" dirty="0"/>
          </a:p>
        </p:txBody>
      </p:sp>
      <p:pic>
        <p:nvPicPr>
          <p:cNvPr id="2" name="Picture 2" descr="C:\Users\Ольга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4769091" cy="3577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Users\Ольга\Desktop\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068960"/>
            <a:ext cx="4644008" cy="3483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Творчество и творческие способности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«Творчество – это способность, вбирающая в себя целую систему взаимосвязанных элементов: воображение, ассоциативность, фантазия, мечтательность».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Л.С.Выготский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Я.Л.Пономарев)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«Под способностями обычно имеют ввиду такие индивидуальные особенности, которые не сводятся к навыкам, умениям или знаниям, но которые могут объяснить легкость и быстроту приобретения этих знаний и навыков» (Б.М.Теплов)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Способы стимулирования творческих способностей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благоприятной атмосферы;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Доброжелательность со стороны педагога, его отказ от критики в адрес ребенка;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Поощрение высказывания идей;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Предоставление детям возможности активно задавать вопросы.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4509120"/>
            <a:ext cx="2070734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Достижение положительных результатов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195736" y="1700808"/>
            <a:ext cx="5040560" cy="17744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Необходимые элементы для достижения положительных результатов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323528" y="3645024"/>
            <a:ext cx="2808312" cy="13215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Индивидуальный и дифференцированный подход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156176" y="3501008"/>
            <a:ext cx="2808312" cy="13215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Активные методы воспитания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644008" y="4797152"/>
            <a:ext cx="2664296" cy="12537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Поощрение самостоятельной работы учащихся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835696" y="5085184"/>
            <a:ext cx="2592288" cy="1219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Непрерывность творческих занятий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979712" y="3140968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419872" y="3501008"/>
            <a:ext cx="360040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148064" y="3501008"/>
            <a:ext cx="504056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732240" y="3140968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Конкурсы творческих работ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«Мое прекрасное лето»;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«Мой любимый уголок Санкт-Петербурга»;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«Домашние питомцы»;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«Приглашаю в музей».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Ольга\Desktop\маме\развитие\фото\DSC_0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933056"/>
            <a:ext cx="3950897" cy="2627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Опрос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1052736"/>
          <a:ext cx="8229600" cy="4114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Нравится ли вам участвовать в конкурсах творческих работ?</a:t>
                      </a:r>
                      <a:endParaRPr lang="ru-RU" sz="2000" b="0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А)</a:t>
                      </a:r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Б) Нет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Какая часть проекта вам интересней всего?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А) Поиск материала</a:t>
                      </a:r>
                    </a:p>
                    <a:p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Б) Оформление проекта</a:t>
                      </a:r>
                    </a:p>
                    <a:p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В) Защита работы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Хотели бы вы в дальнейшем участвовать в творческих конкурсах?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А)</a:t>
                      </a:r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Б) Нет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Помогали ли вам родители в подготовке проекта?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А)</a:t>
                      </a:r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Б) Нет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Предложите тему для следующей творческой работы.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Ольга\Desktop\маме\развитие\фото\DSC_0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164288" cy="4763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31224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«Мой любимый уголок Санкт-Петербурга»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31224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«Приглашаю в музей»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Ольга\Desktop\Untitled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613" y="1154112"/>
            <a:ext cx="7210922" cy="4795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39552" y="188640"/>
            <a:ext cx="793122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Работы «Приглашаю в музей»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Ольга\Desktop\Untitled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011" y="1196752"/>
            <a:ext cx="7298823" cy="4853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3005</TotalTime>
  <Words>302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Развитие творческих способностей учащихся 5 – 6 классов</vt:lpstr>
      <vt:lpstr>Творчество и творческие способности</vt:lpstr>
      <vt:lpstr>Способы стимулирования творческих способностей</vt:lpstr>
      <vt:lpstr>Достижение положительных результатов</vt:lpstr>
      <vt:lpstr>Конкурсы творческих работ</vt:lpstr>
      <vt:lpstr>Опрос</vt:lpstr>
      <vt:lpstr>Конкурс «Мой любимый уголок Санкт-Петербурга»</vt:lpstr>
      <vt:lpstr>Конкурс «Приглашаю в музей»</vt:lpstr>
      <vt:lpstr>Слайд 9</vt:lpstr>
      <vt:lpstr>Слайд 10</vt:lpstr>
      <vt:lpstr>Посещение музеев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способностей учащихся в воспитательном процессе</dc:title>
  <dc:creator>Ольга</dc:creator>
  <cp:lastModifiedBy>Ольга</cp:lastModifiedBy>
  <cp:revision>48</cp:revision>
  <dcterms:created xsi:type="dcterms:W3CDTF">2013-02-08T11:25:04Z</dcterms:created>
  <dcterms:modified xsi:type="dcterms:W3CDTF">2014-12-17T17:52:12Z</dcterms:modified>
</cp:coreProperties>
</file>