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805845-6562-4A50-AFF3-60E7AE7C7CAC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619B7B-1E28-456F-953B-177AEB95E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272808" cy="273630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 w="500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</a:rPr>
              <a:t>Ц</a:t>
            </a:r>
            <a:r>
              <a:rPr lang="ru-RU" sz="4800" dirty="0" smtClean="0">
                <a:ln w="500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</a:rPr>
              <a:t>веты </a:t>
            </a:r>
            <a:r>
              <a:rPr lang="ru-RU" sz="4800" dirty="0" smtClean="0">
                <a:ln w="5000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</a:rPr>
              <a:t>из гофрированной бумаги</a:t>
            </a:r>
            <a:endParaRPr lang="ru-RU" sz="4800" dirty="0">
              <a:ln w="5000" cmpd="sng">
                <a:solidFill>
                  <a:schemeClr val="tx1">
                    <a:lumMod val="95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«РОВЕСНИК» г. БЕЛГОРОДА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1490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Кирюкова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Ксения Сергеевна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8972" y="6165304"/>
            <a:ext cx="1046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оригами\цветы\Новая папка (4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311400" cy="1731963"/>
          </a:xfrm>
          <a:prstGeom prst="rect">
            <a:avLst/>
          </a:prstGeom>
          <a:noFill/>
        </p:spPr>
      </p:pic>
      <p:pic>
        <p:nvPicPr>
          <p:cNvPr id="1043" name="Picture 19" descr="C:\Users\кристина\Desktop\оригами\цветы\Новая папка (4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8640"/>
            <a:ext cx="2311400" cy="1731962"/>
          </a:xfrm>
          <a:prstGeom prst="rect">
            <a:avLst/>
          </a:prstGeom>
          <a:noFill/>
        </p:spPr>
      </p:pic>
      <p:pic>
        <p:nvPicPr>
          <p:cNvPr id="1044" name="Picture 20" descr="C:\Users\кристина\Desktop\оригами\цветы\Новая папка (4)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311400" cy="1731963"/>
          </a:xfrm>
          <a:prstGeom prst="rect">
            <a:avLst/>
          </a:prstGeom>
          <a:noFill/>
        </p:spPr>
      </p:pic>
      <p:pic>
        <p:nvPicPr>
          <p:cNvPr id="1045" name="Picture 21" descr="C:\Users\кристина\Desktop\оригами\цветы\Новая папка (4)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2311400" cy="1731963"/>
          </a:xfrm>
          <a:prstGeom prst="rect">
            <a:avLst/>
          </a:prstGeom>
          <a:noFill/>
        </p:spPr>
      </p:pic>
      <p:pic>
        <p:nvPicPr>
          <p:cNvPr id="1046" name="Picture 22" descr="C:\Users\кристина\Desktop\оригами\цветы\Новая папка (4)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060848"/>
            <a:ext cx="1731963" cy="2311400"/>
          </a:xfrm>
          <a:prstGeom prst="rect">
            <a:avLst/>
          </a:prstGeom>
          <a:noFill/>
        </p:spPr>
      </p:pic>
      <p:pic>
        <p:nvPicPr>
          <p:cNvPr id="1047" name="Picture 23" descr="C:\Users\кристина\Desktop\оригами\цветы\Новая папка (4)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060848"/>
            <a:ext cx="2311400" cy="1731963"/>
          </a:xfrm>
          <a:prstGeom prst="rect">
            <a:avLst/>
          </a:prstGeom>
          <a:noFill/>
        </p:spPr>
      </p:pic>
      <p:pic>
        <p:nvPicPr>
          <p:cNvPr id="1048" name="Picture 24" descr="C:\Users\кристина\Desktop\оригами\цветы\Новая папка (4)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2600" y="2060848"/>
            <a:ext cx="2311400" cy="1731962"/>
          </a:xfrm>
          <a:prstGeom prst="rect">
            <a:avLst/>
          </a:prstGeom>
          <a:noFill/>
        </p:spPr>
      </p:pic>
      <p:pic>
        <p:nvPicPr>
          <p:cNvPr id="1049" name="Picture 25" descr="C:\Users\кристина\Desktop\оригами\цветы\Новая папка (4)\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4797152"/>
            <a:ext cx="2311400" cy="1731963"/>
          </a:xfrm>
          <a:prstGeom prst="rect">
            <a:avLst/>
          </a:prstGeom>
          <a:noFill/>
        </p:spPr>
      </p:pic>
      <p:pic>
        <p:nvPicPr>
          <p:cNvPr id="1050" name="Picture 26" descr="C:\Users\кристина\Desktop\оригами\цветы\Новая папка (4)\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221088"/>
            <a:ext cx="1731962" cy="2311400"/>
          </a:xfrm>
          <a:prstGeom prst="rect">
            <a:avLst/>
          </a:prstGeom>
          <a:noFill/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5724128" y="4725144"/>
            <a:ext cx="2664296" cy="1791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>
                <a:latin typeface="+mj-lt"/>
                <a:ea typeface="+mj-ea"/>
                <a:cs typeface="+mj-cs"/>
              </a:rPr>
              <a:t>Р</a:t>
            </a:r>
            <a:r>
              <a:rPr kumimoji="0" lang="ru-RU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оза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21705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Тюльпан</a:t>
            </a:r>
            <a:endParaRPr lang="ru-RU" dirty="0"/>
          </a:p>
        </p:txBody>
      </p:sp>
      <p:pic>
        <p:nvPicPr>
          <p:cNvPr id="2050" name="Picture 2" descr="C:\Users\кристина\Desktop\оригами\цветы\Новая папка (3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116" y="-701949"/>
            <a:ext cx="1257300" cy="3038475"/>
          </a:xfrm>
          <a:prstGeom prst="rect">
            <a:avLst/>
          </a:prstGeom>
          <a:noFill/>
        </p:spPr>
      </p:pic>
      <p:pic>
        <p:nvPicPr>
          <p:cNvPr id="2051" name="Picture 3" descr="C:\Users\кристина\Desktop\оригами\цветы\Новая папка (3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2457450" cy="1238250"/>
          </a:xfrm>
          <a:prstGeom prst="rect">
            <a:avLst/>
          </a:prstGeom>
          <a:noFill/>
        </p:spPr>
      </p:pic>
      <p:pic>
        <p:nvPicPr>
          <p:cNvPr id="2052" name="Picture 4" descr="C:\Users\кристина\Desktop\оригами\цветы\Новая папка (3)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095500" cy="790575"/>
          </a:xfrm>
          <a:prstGeom prst="rect">
            <a:avLst/>
          </a:prstGeom>
          <a:noFill/>
        </p:spPr>
      </p:pic>
      <p:pic>
        <p:nvPicPr>
          <p:cNvPr id="2053" name="Picture 5" descr="C:\Users\кристина\Desktop\оригами\цветы\Новая папка (3)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2552700" cy="1419225"/>
          </a:xfrm>
          <a:prstGeom prst="rect">
            <a:avLst/>
          </a:prstGeom>
          <a:noFill/>
        </p:spPr>
      </p:pic>
      <p:pic>
        <p:nvPicPr>
          <p:cNvPr id="2054" name="Picture 6" descr="C:\Users\кристина\Desktop\оригами\цветы\Новая папка (3)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9812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5517232"/>
            <a:ext cx="1954560" cy="1143000"/>
          </a:xfrm>
        </p:spPr>
        <p:txBody>
          <a:bodyPr/>
          <a:lstStyle/>
          <a:p>
            <a:r>
              <a:rPr lang="ru-RU" dirty="0" smtClean="0"/>
              <a:t>Астра</a:t>
            </a:r>
            <a:endParaRPr lang="ru-RU" dirty="0"/>
          </a:p>
        </p:txBody>
      </p:sp>
      <p:pic>
        <p:nvPicPr>
          <p:cNvPr id="3074" name="Picture 2" descr="C:\Users\кристина\Desktop\оригами\цветы\Новая папка (2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905000" cy="1552575"/>
          </a:xfrm>
          <a:prstGeom prst="rect">
            <a:avLst/>
          </a:prstGeom>
          <a:noFill/>
        </p:spPr>
      </p:pic>
      <p:pic>
        <p:nvPicPr>
          <p:cNvPr id="3075" name="Picture 3" descr="C:\Users\кристина\Desktop\оригами\цветы\Новая папка (2)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1905000" cy="1428750"/>
          </a:xfrm>
          <a:prstGeom prst="rect">
            <a:avLst/>
          </a:prstGeom>
          <a:noFill/>
        </p:spPr>
      </p:pic>
      <p:pic>
        <p:nvPicPr>
          <p:cNvPr id="3076" name="Picture 4" descr="C:\Users\кристина\Desktop\оригами\цветы\Новая папка (2)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1696667" cy="1628800"/>
          </a:xfrm>
          <a:prstGeom prst="rect">
            <a:avLst/>
          </a:prstGeom>
          <a:noFill/>
        </p:spPr>
      </p:pic>
      <p:pic>
        <p:nvPicPr>
          <p:cNvPr id="3077" name="Picture 5" descr="C:\Users\кристина\Desktop\оригами\цветы\Новая папка (2)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8640"/>
            <a:ext cx="1905000" cy="1638300"/>
          </a:xfrm>
          <a:prstGeom prst="rect">
            <a:avLst/>
          </a:prstGeom>
          <a:noFill/>
        </p:spPr>
      </p:pic>
      <p:pic>
        <p:nvPicPr>
          <p:cNvPr id="3078" name="Picture 6" descr="C:\Users\кристина\Desktop\оригами\цветы\Новая папка (2)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16832"/>
            <a:ext cx="1905000" cy="1447800"/>
          </a:xfrm>
          <a:prstGeom prst="rect">
            <a:avLst/>
          </a:prstGeom>
          <a:noFill/>
        </p:spPr>
      </p:pic>
      <p:pic>
        <p:nvPicPr>
          <p:cNvPr id="3079" name="Picture 7" descr="C:\Users\кристина\Desktop\оригами\цветы\Новая папка (2)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1844824"/>
            <a:ext cx="1905000" cy="1428750"/>
          </a:xfrm>
          <a:prstGeom prst="rect">
            <a:avLst/>
          </a:prstGeom>
          <a:noFill/>
        </p:spPr>
      </p:pic>
      <p:pic>
        <p:nvPicPr>
          <p:cNvPr id="3082" name="Picture 10" descr="C:\Users\кристина\Desktop\оригами\цветы\Новая папка (2)\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772816"/>
            <a:ext cx="1728192" cy="1598578"/>
          </a:xfrm>
          <a:prstGeom prst="rect">
            <a:avLst/>
          </a:prstGeom>
          <a:noFill/>
        </p:spPr>
      </p:pic>
      <p:pic>
        <p:nvPicPr>
          <p:cNvPr id="3083" name="Picture 11" descr="C:\Users\кристина\Desktop\оригами\цветы\Новая папка (2)\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916832"/>
            <a:ext cx="1905000" cy="1428750"/>
          </a:xfrm>
          <a:prstGeom prst="rect">
            <a:avLst/>
          </a:prstGeom>
          <a:noFill/>
        </p:spPr>
      </p:pic>
      <p:pic>
        <p:nvPicPr>
          <p:cNvPr id="3084" name="Picture 12" descr="C:\Users\кристина\Desktop\оригами\цветы\Новая папка (2)\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573016"/>
            <a:ext cx="1905000" cy="1428750"/>
          </a:xfrm>
          <a:prstGeom prst="rect">
            <a:avLst/>
          </a:prstGeom>
          <a:noFill/>
        </p:spPr>
      </p:pic>
      <p:pic>
        <p:nvPicPr>
          <p:cNvPr id="3085" name="Picture 13" descr="C:\Users\кристина\Desktop\оригами\цветы\Новая папка (2)\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3573016"/>
            <a:ext cx="1905000" cy="1428750"/>
          </a:xfrm>
          <a:prstGeom prst="rect">
            <a:avLst/>
          </a:prstGeom>
          <a:noFill/>
        </p:spPr>
      </p:pic>
      <p:pic>
        <p:nvPicPr>
          <p:cNvPr id="3086" name="Picture 14" descr="C:\Users\кристина\Desktop\оригами\цветы\Новая папка (2)\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573016"/>
            <a:ext cx="1905000" cy="1428750"/>
          </a:xfrm>
          <a:prstGeom prst="rect">
            <a:avLst/>
          </a:prstGeom>
          <a:noFill/>
        </p:spPr>
      </p:pic>
      <p:pic>
        <p:nvPicPr>
          <p:cNvPr id="3087" name="Picture 15" descr="C:\Users\кристина\Desktop\оригами\цветы\Новая папка (2)\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3573016"/>
            <a:ext cx="1905000" cy="1447800"/>
          </a:xfrm>
          <a:prstGeom prst="rect">
            <a:avLst/>
          </a:prstGeom>
          <a:noFill/>
        </p:spPr>
      </p:pic>
      <p:pic>
        <p:nvPicPr>
          <p:cNvPr id="3088" name="Picture 16" descr="C:\Users\кристина\Desktop\оригами\цветы\Новая папка (2)\1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238750"/>
            <a:ext cx="1905000" cy="1619250"/>
          </a:xfrm>
          <a:prstGeom prst="rect">
            <a:avLst/>
          </a:prstGeom>
          <a:noFill/>
        </p:spPr>
      </p:pic>
      <p:pic>
        <p:nvPicPr>
          <p:cNvPr id="3089" name="Picture 17" descr="C:\Users\кристина\Desktop\оригами\цветы\Новая папка (2)\1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5157192"/>
            <a:ext cx="1905000" cy="1504950"/>
          </a:xfrm>
          <a:prstGeom prst="rect">
            <a:avLst/>
          </a:prstGeom>
          <a:noFill/>
        </p:spPr>
      </p:pic>
      <p:pic>
        <p:nvPicPr>
          <p:cNvPr id="3090" name="Picture 18" descr="C:\Users\кристина\Desktop\оригами\цветы\Новая папка (2)\1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3768" y="5157192"/>
            <a:ext cx="1905000" cy="145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360" y="5715000"/>
            <a:ext cx="2674640" cy="1143000"/>
          </a:xfrm>
        </p:spPr>
        <p:txBody>
          <a:bodyPr/>
          <a:lstStyle/>
          <a:p>
            <a:r>
              <a:rPr lang="ru-RU" dirty="0" smtClean="0"/>
              <a:t>Васильки</a:t>
            </a:r>
            <a:endParaRPr lang="ru-RU" dirty="0"/>
          </a:p>
        </p:txBody>
      </p:sp>
      <p:pic>
        <p:nvPicPr>
          <p:cNvPr id="4098" name="Picture 2" descr="C:\Users\кристина\Desktop\оригами\васильки\mk_vasile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ристина\Desktop\оригами\852ea1d8c491fdd3792a9493a6c75f9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12568" cy="6390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ристина\Desktop\6de4307132n1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227437" cy="4564206"/>
          </a:xfrm>
          <a:prstGeom prst="rect">
            <a:avLst/>
          </a:prstGeom>
          <a:noFill/>
        </p:spPr>
      </p:pic>
      <p:pic>
        <p:nvPicPr>
          <p:cNvPr id="6148" name="Picture 4" descr="C:\Users\кристина\Desktop\dsc0808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ристина\Desktop\84532533_large_3807015_P101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кристина\Desktop\94728356_wiel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</TotalTime>
  <Words>30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Цветы из гофрированной бумаги</vt:lpstr>
      <vt:lpstr>Слайд 2</vt:lpstr>
      <vt:lpstr>Тюльпан</vt:lpstr>
      <vt:lpstr>Астра</vt:lpstr>
      <vt:lpstr>Васильки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из бумаги</dc:title>
  <dc:creator>кристина</dc:creator>
  <cp:lastModifiedBy>Xenuspopka</cp:lastModifiedBy>
  <cp:revision>15</cp:revision>
  <dcterms:created xsi:type="dcterms:W3CDTF">2013-04-23T16:25:37Z</dcterms:created>
  <dcterms:modified xsi:type="dcterms:W3CDTF">2014-12-19T18:25:18Z</dcterms:modified>
</cp:coreProperties>
</file>