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70" r:id="rId3"/>
    <p:sldId id="265" r:id="rId4"/>
    <p:sldId id="256" r:id="rId5"/>
    <p:sldId id="273" r:id="rId6"/>
    <p:sldId id="27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36E3A-054B-4788-B6F8-5C068BBF3BB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1ED8F-A72C-4E27-9349-EB3177085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1ED8F-A72C-4E27-9349-EB31770858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файруза\Desktop\кышкы уенн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44730" y="332656"/>
            <a:ext cx="72545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КЫШ АЙЛАРЫ.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КЫШ БИЛГЕЛӘРЕ.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айруза\Desktop\картинки зима\кыш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1"/>
            <a:ext cx="2592288" cy="1980397"/>
          </a:xfrm>
          <a:prstGeom prst="rect">
            <a:avLst/>
          </a:prstGeom>
          <a:noFill/>
        </p:spPr>
      </p:pic>
      <p:pic>
        <p:nvPicPr>
          <p:cNvPr id="1027" name="Picture 3" descr="C:\Users\файруза\Desktop\картинки зима\яз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4293096"/>
            <a:ext cx="2160240" cy="1832801"/>
          </a:xfrm>
          <a:prstGeom prst="rect">
            <a:avLst/>
          </a:prstGeom>
          <a:noFill/>
        </p:spPr>
      </p:pic>
      <p:pic>
        <p:nvPicPr>
          <p:cNvPr id="1028" name="Picture 4" descr="C:\Users\файруза\Desktop\картинки зима\җәй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1" y="476672"/>
            <a:ext cx="2232249" cy="1872461"/>
          </a:xfrm>
          <a:prstGeom prst="rect">
            <a:avLst/>
          </a:prstGeom>
          <a:noFill/>
        </p:spPr>
      </p:pic>
      <p:pic>
        <p:nvPicPr>
          <p:cNvPr id="1029" name="Picture 5" descr="C:\Users\файруза\Desktop\картинки зима\көз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3356992"/>
            <a:ext cx="2546416" cy="215529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3068960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2348880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гыйнвар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6021288"/>
            <a:ext cx="644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2996952"/>
            <a:ext cx="84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37890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653136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2708920"/>
            <a:ext cx="696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2924944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64288" y="2420888"/>
            <a:ext cx="1058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1268760"/>
            <a:ext cx="951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5517232"/>
            <a:ext cx="863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548680"/>
            <a:ext cx="986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462 L -0.25 4.4865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файруза\Desktop\картинки зима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algn="l"/>
            <a:r>
              <a:rPr lang="tt-RU" dirty="0" smtClean="0"/>
              <a:t>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2809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ПОПРОСИ СЕБЕ ЭТИ ПРЕДМЕТЫ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19" y="1700808"/>
            <a:ext cx="85689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</a:t>
            </a:r>
            <a:r>
              <a:rPr lang="tt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ҢА                       БИР ӘЛЕ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194" name="Picture 2" descr="C:\Users\файруза\Desktop\картинки зима\сан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124744"/>
            <a:ext cx="2070230" cy="1656184"/>
          </a:xfrm>
          <a:prstGeom prst="rect">
            <a:avLst/>
          </a:prstGeom>
          <a:noFill/>
        </p:spPr>
      </p:pic>
      <p:pic>
        <p:nvPicPr>
          <p:cNvPr id="8195" name="Picture 3" descr="C:\Users\файруза\Desktop\картинки зима\конь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717032"/>
            <a:ext cx="1676400" cy="1660525"/>
          </a:xfrm>
          <a:prstGeom prst="rect">
            <a:avLst/>
          </a:prstGeom>
          <a:noFill/>
        </p:spPr>
      </p:pic>
      <p:pic>
        <p:nvPicPr>
          <p:cNvPr id="8198" name="Picture 6" descr="C:\Users\файруза\Desktop\картинки зима\л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429000"/>
            <a:ext cx="1440160" cy="1800200"/>
          </a:xfrm>
          <a:prstGeom prst="rect">
            <a:avLst/>
          </a:prstGeom>
          <a:noFill/>
        </p:spPr>
      </p:pic>
      <p:pic>
        <p:nvPicPr>
          <p:cNvPr id="8199" name="Picture 7" descr="C:\Users\файруза\Desktop\мяч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35513" y="4005064"/>
            <a:ext cx="1606026" cy="1686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айруза\Desktop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8134672" cy="10081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Узнай у друга, есть ли у него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файруза\Desktop\картинки зима\сан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140968"/>
            <a:ext cx="2016224" cy="2221740"/>
          </a:xfrm>
          <a:prstGeom prst="rect">
            <a:avLst/>
          </a:prstGeom>
          <a:noFill/>
        </p:spPr>
      </p:pic>
      <p:pic>
        <p:nvPicPr>
          <p:cNvPr id="1028" name="Picture 4" descr="C:\Users\файруза\Desktop\картинки зима\конь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132856"/>
            <a:ext cx="2016224" cy="1997131"/>
          </a:xfrm>
          <a:prstGeom prst="rect">
            <a:avLst/>
          </a:prstGeom>
          <a:noFill/>
        </p:spPr>
      </p:pic>
      <p:pic>
        <p:nvPicPr>
          <p:cNvPr id="1029" name="Picture 5" descr="C:\Users\файруза\Desktop\картинки зима\л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996952"/>
            <a:ext cx="1656184" cy="2016224"/>
          </a:xfrm>
          <a:prstGeom prst="rect">
            <a:avLst/>
          </a:prstGeom>
          <a:noFill/>
        </p:spPr>
      </p:pic>
      <p:pic>
        <p:nvPicPr>
          <p:cNvPr id="1030" name="Picture 6" descr="C:\Users\файруза\Desktop\картинки зима\шураленок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0"/>
            <a:ext cx="151216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файруза\Desktop\картинки зима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кыш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билгеләрен онытмадыңмы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билгеләр кышка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туры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килә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Салкын,  яфраклар коела, көчле бураннар була, җылы, яңгыр ява, кар ява, салкын җил исә, җир ап-ак, елгада су туңа, көннәр кыска, төннәр озын, кошлар җылы якка китәләр, кояш кыздыра.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933056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Салкын, көчле бураннар була, кар ява, салкын җил исә, җир ап-ак, елгада су туңа, көннәр кыска, төннәр озын.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файруза\Desktop\картинки зима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Кышкы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уеннар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файруза\Desktop\картинки зима\кышкы уеннар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2466975" cy="1847850"/>
          </a:xfrm>
          <a:prstGeom prst="rect">
            <a:avLst/>
          </a:prstGeom>
          <a:noFill/>
        </p:spPr>
      </p:pic>
      <p:pic>
        <p:nvPicPr>
          <p:cNvPr id="3" name="Picture 2" descr="C:\Users\файруза\Desktop\картинки зима\като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7436" y="3140968"/>
            <a:ext cx="3569564" cy="260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файруза\Desktop\картинки зима\ф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1026" name="Picture 2" descr="C:\Users\файруза\Desktop\картинки зима\снегов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2656"/>
            <a:ext cx="3888431" cy="626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71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                       </vt:lpstr>
      <vt:lpstr>        Узнай у друга, есть ли у него </vt:lpstr>
      <vt:lpstr>            Син кыш билгеләрен онытмадыңмы?           Кайсы билгеләр кышка туры килә?        Салкын,  яфраклар коела, көчле бураннар була, җылы, яңгыр ява, кар ява, салкын җил исә, җир ап-ак, елгада су туңа, көннәр кыска, төннәр озын, кошлар җылы якка китәләр, кояш кыздыра.</vt:lpstr>
      <vt:lpstr>Кышкы уеннар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файруза</dc:creator>
  <cp:lastModifiedBy>файруза</cp:lastModifiedBy>
  <cp:revision>28</cp:revision>
  <dcterms:created xsi:type="dcterms:W3CDTF">2013-12-16T17:22:58Z</dcterms:created>
  <dcterms:modified xsi:type="dcterms:W3CDTF">2013-12-18T18:05:18Z</dcterms:modified>
</cp:coreProperties>
</file>