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727B2-D2D0-47EC-A10B-F275651D95B9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49C7C-47B1-4EA1-B440-6903ED32F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9E63B-650C-4F4D-86FA-0FF4873C68D4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FE069-1ADA-4262-A507-9F4EC86A9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70C8-E67E-4E7D-9F18-66E905A2EBE8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DA57B-0B0A-4C7F-AB3F-DC33C11D31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E1DBE-C002-48DB-88A0-128CD6CCEAE7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36062-846E-45C0-8F62-4958BCD2C9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807D4-B752-49F8-84DD-D1FD0EE47F37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88DA5-60AD-4949-9178-896FFBBC3F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46CE5-C6DC-43B8-8862-8474ACCEFB9F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9D97C-C81A-4D81-B4E4-4A20B1ED19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F15F3-3F96-43F9-8075-4E4DB296EA83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AE69A-241A-460A-A92F-E1F73F83B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D0371-E12C-440B-A83C-EEDBEA0C46F1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E5DC1-85DC-457F-B5A6-C43329B98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B2D79-CF48-41B8-A225-BA61D943E624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017E5-79CA-41DA-AFC6-12C72F3D8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34127-2941-4B65-926B-FB532018ADA4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9714C-E556-4C7C-BEEC-33EDB00C2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6630A-33B5-4F18-A304-D75ECFD15089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3F59A-7623-4B72-B9B4-2B149E6E3F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15EE0E5-5B07-44F6-B4AB-45254CC42428}" type="datetimeFigureOut">
              <a:rPr lang="ru-RU"/>
              <a:pPr>
                <a:defRPr/>
              </a:pPr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ADC601-C0E2-4611-9A62-9DAA569795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500063"/>
            <a:ext cx="7772400" cy="23574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4000" b="1" dirty="0" smtClean="0"/>
              <a:t>ВОПРОСЫ ПОЛОВОГО ВОСПИТАНИЯ. 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2700" b="1" dirty="0" smtClean="0"/>
              <a:t>ФОРМИРОВАНИЕ ВЫСОКОНРАВСТВЕННЫХ ОТНОШЕНИЙ МЕЖДУ МАЛЬЧИКАМИ И ДЕВОЧКАМИ. 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29250" y="3571874"/>
            <a:ext cx="3128963" cy="2305397"/>
          </a:xfrm>
        </p:spPr>
        <p:txBody>
          <a:bodyPr rtlCol="0">
            <a:normAutofit fontScale="92500" lnSpcReduction="2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dirty="0"/>
              <a:t>Лихачева А.Н., 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ru-RU" sz="2400" smtClean="0"/>
              <a:t>Педагог-психолог</a:t>
            </a:r>
            <a:endParaRPr lang="ru-RU" sz="2400" dirty="0"/>
          </a:p>
          <a:p>
            <a:pPr algn="l" fontAlgn="auto">
              <a:spcAft>
                <a:spcPts val="0"/>
              </a:spcAft>
              <a:defRPr/>
            </a:pPr>
            <a:r>
              <a:rPr lang="ru-RU" sz="2400" dirty="0"/>
              <a:t>МКОУ «</a:t>
            </a:r>
            <a:r>
              <a:rPr lang="ru-RU" sz="2400" dirty="0" err="1"/>
              <a:t>Родниковская</a:t>
            </a:r>
            <a:r>
              <a:rPr lang="ru-RU" sz="2400" dirty="0"/>
              <a:t> СОШ»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ru-RU" sz="2400" dirty="0"/>
              <a:t>Троицкого </a:t>
            </a:r>
            <a:r>
              <a:rPr lang="ru-RU" sz="2400" dirty="0" err="1"/>
              <a:t>мун</a:t>
            </a:r>
            <a:r>
              <a:rPr lang="ru-RU" sz="2400" dirty="0"/>
              <a:t>. р-на Челябинской обл.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ru-RU" sz="2400" dirty="0"/>
              <a:t>2013г.</a:t>
            </a:r>
            <a:endParaRPr lang="ru-RU" sz="2400" dirty="0"/>
          </a:p>
        </p:txBody>
      </p:sp>
      <p:pic>
        <p:nvPicPr>
          <p:cNvPr id="13315" name="Picture 2" descr="C:\Documents and Settings\Администратор\Мои документы\Мои рисунки\PUB60COR\J029227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700" y="2928938"/>
            <a:ext cx="430371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/>
              <a:t>Особенности развития ребенка</a:t>
            </a: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828925"/>
          </a:xfrm>
        </p:spPr>
        <p:txBody>
          <a:bodyPr/>
          <a:lstStyle/>
          <a:p>
            <a:r>
              <a:rPr lang="ru-RU" smtClean="0"/>
              <a:t> особенности социального развития;</a:t>
            </a:r>
          </a:p>
          <a:p>
            <a:r>
              <a:rPr lang="ru-RU" smtClean="0"/>
              <a:t> психологические особенности представителей мужского и женского пола;</a:t>
            </a:r>
          </a:p>
          <a:p>
            <a:r>
              <a:rPr lang="ru-RU" smtClean="0"/>
              <a:t> особенности сексуального развития и полового созревания подростков.</a:t>
            </a:r>
          </a:p>
        </p:txBody>
      </p:sp>
      <p:pic>
        <p:nvPicPr>
          <p:cNvPr id="14339" name="Picture 2" descr="C:\Documents and Settings\Администратор\Мои документы\Мои рисунки\PUB60COR\J0186346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4714875"/>
            <a:ext cx="1814513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 descr="C:\Documents and Settings\Администратор\Мои документы\Мои рисунки\PUB60COR\J0186362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4572000"/>
            <a:ext cx="1398588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C:\Documents and Settings\Администратор\Мои документы\Мои рисунки\PUB60COR\J0186364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63" y="4500563"/>
            <a:ext cx="1189037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/>
              <a:t>Цель полового воспитания </a:t>
            </a:r>
            <a:r>
              <a:rPr lang="ru-RU" b="1" smtClean="0"/>
              <a:t>-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448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 smtClean="0"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a:rPr>
              <a:t>Овладение представителями подрастающего поколения нравственной культурой в сфере взаимоотношений полов.</a:t>
            </a:r>
            <a:endParaRPr lang="ru-RU" sz="2800" b="1" dirty="0"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a:endParaRPr>
          </a:p>
        </p:txBody>
      </p:sp>
      <p:pic>
        <p:nvPicPr>
          <p:cNvPr id="15363" name="Picture 2" descr="C:\Documents and Settings\Администратор\Мои документы\Мои рисунки\PUB60COR\J01786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3500438"/>
            <a:ext cx="3657600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C:\Documents and Settings\Администратор\Мои документы\Мои рисунки\PUB60COR\J03849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5" y="2714625"/>
            <a:ext cx="30924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0" smtClean="0"/>
              <a:t>13-15 лет</a:t>
            </a:r>
          </a:p>
        </p:txBody>
      </p:sp>
      <p:sp>
        <p:nvSpPr>
          <p:cNvPr id="16386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sz="3200" b="1" smtClean="0"/>
              <a:t>Половое созревание</a:t>
            </a:r>
          </a:p>
        </p:txBody>
      </p:sp>
      <p:pic>
        <p:nvPicPr>
          <p:cNvPr id="16387" name="Picture 2" descr="C:\Documents and Settings\Администратор\Мои документы\Мои рисунки\PUB60COR\J0098497.WMF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8298" r="8298"/>
          <a:stretch>
            <a:fillRect/>
          </a:stretch>
        </p:blipFill>
        <p:spPr>
          <a:xfrm>
            <a:off x="1571625" y="447675"/>
            <a:ext cx="6000750" cy="4500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063" y="500063"/>
            <a:ext cx="7772400" cy="13620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i="1" dirty="0" smtClean="0"/>
              <a:t>«Акселерация» – «ускорение»</a:t>
            </a:r>
            <a:endParaRPr lang="ru-RU" sz="3600" i="1" dirty="0"/>
          </a:p>
        </p:txBody>
      </p:sp>
      <p:pic>
        <p:nvPicPr>
          <p:cNvPr id="17411" name="Picture 2" descr="C:\Documents and Settings\Администратор\Рабочий стол\картинки\HOMEANIM\AG00013_.GIF"/>
          <p:cNvPicPr>
            <a:picLocks noGrp="1" noChangeAspect="1" noChangeArrowheads="1" noCrop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500563" y="1357313"/>
            <a:ext cx="4337050" cy="36433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63" y="571500"/>
            <a:ext cx="8229600" cy="1439863"/>
          </a:xfrm>
        </p:spPr>
        <p:txBody>
          <a:bodyPr rtlCol="0">
            <a:normAutofit fontScale="90000"/>
          </a:bodyPr>
          <a:lstStyle/>
          <a:p>
            <a:pPr marL="514350" indent="-514350" algn="l" fontAlgn="auto">
              <a:spcAft>
                <a:spcPts val="0"/>
              </a:spcAft>
              <a:defRPr/>
            </a:pPr>
            <a:r>
              <a:rPr lang="ru-RU" sz="3200" b="1" dirty="0" smtClean="0"/>
              <a:t>1. Пубертатный период</a:t>
            </a:r>
            <a:br>
              <a:rPr lang="ru-RU" sz="3200" b="1" dirty="0" smtClean="0"/>
            </a:br>
            <a:r>
              <a:rPr lang="ru-RU" sz="3200" b="1" dirty="0" smtClean="0"/>
              <a:t>2. Фаза романтичной влюблённости и 			эротических желаний</a:t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18434" name="Picture 4" descr="C:\Documents and Settings\Администратор\Мои документы\Мои рисунки\PUB60COR\J0188667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" y="2500313"/>
            <a:ext cx="2627312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5" descr="C:\Documents and Settings\Администратор\Мои документы\Мои рисунки\PUB60COR\J03848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13" y="2243138"/>
            <a:ext cx="228600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6" descr="C:\Documents and Settings\Администратор\Мои документы\Мои рисунки\PUB60COR\PE02293_.WMF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3214688" y="3786188"/>
            <a:ext cx="2443162" cy="2584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анонимного анкетирования подростков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564904"/>
            <a:ext cx="4038600" cy="2414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78</Words>
  <Application>Microsoft Office PowerPoint</Application>
  <PresentationFormat>Экран 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   ВОПРОСЫ ПОЛОВОГО ВОСПИТАНИЯ.  ФОРМИРОВАНИЕ ВЫСОКОНРАВСТВЕННЫХ ОТНОШЕНИЙ МЕЖДУ МАЛЬЧИКАМИ И ДЕВОЧКАМИ.   </vt:lpstr>
      <vt:lpstr>Особенности развития ребенка</vt:lpstr>
      <vt:lpstr>Цель полового воспитания - </vt:lpstr>
      <vt:lpstr>13-15 лет</vt:lpstr>
      <vt:lpstr>«Акселерация» – «ускорение»</vt:lpstr>
      <vt:lpstr>1. Пубертатный период 2. Фаза романтичной влюблённости и    эротических желаний </vt:lpstr>
      <vt:lpstr>Результаты анонимного анкетирования подростков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ВОПРОСЫ ПОЛОВОГО ВОСПИТАНИЯ.  ФОРМИРОВАНИЕ ВЫСОКОНРАВСТВЕННЫХ ОТНОШЕНИЙ МЕЖДУ МАЛЬЧИКАМИ И ДЕВОЧКАМИ.   </dc:title>
  <cp:lastModifiedBy>Anastasia</cp:lastModifiedBy>
  <cp:revision>21</cp:revision>
  <dcterms:modified xsi:type="dcterms:W3CDTF">2014-01-20T03:55:01Z</dcterms:modified>
</cp:coreProperties>
</file>