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3" r:id="rId5"/>
    <p:sldId id="270" r:id="rId6"/>
    <p:sldId id="264" r:id="rId7"/>
    <p:sldId id="266" r:id="rId8"/>
    <p:sldId id="267" r:id="rId9"/>
    <p:sldId id="269" r:id="rId10"/>
    <p:sldId id="271" r:id="rId11"/>
    <p:sldId id="282" r:id="rId12"/>
    <p:sldId id="277" r:id="rId13"/>
    <p:sldId id="279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1" autoAdjust="0"/>
    <p:restoredTop sz="86380" autoAdjust="0"/>
  </p:normalViewPr>
  <p:slideViewPr>
    <p:cSldViewPr>
      <p:cViewPr varScale="1">
        <p:scale>
          <a:sx n="63" d="100"/>
          <a:sy n="63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15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«Слово пуще стрелы разит»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ишат\Downloads\МУСУЛЬМАНСКАЯ МОЛИТВА_files\93732_tribune_mytholog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438400"/>
            <a:ext cx="3071892" cy="423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Примеры из молодёжного сленга: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- </a:t>
            </a:r>
            <a:r>
              <a:rPr lang="ru-RU" b="1" u="sng" dirty="0" smtClean="0"/>
              <a:t>Шнурки</a:t>
            </a:r>
            <a:r>
              <a:rPr lang="ru-RU" dirty="0" smtClean="0"/>
              <a:t>, вы дома? ( Родители );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- Эй, </a:t>
            </a:r>
            <a:r>
              <a:rPr lang="ru-RU" b="1" u="sng" dirty="0" smtClean="0"/>
              <a:t>ботаник, </a:t>
            </a:r>
            <a:r>
              <a:rPr lang="ru-RU" dirty="0" smtClean="0"/>
              <a:t>дашь списать </a:t>
            </a:r>
            <a:r>
              <a:rPr lang="ru-RU" b="1" u="sng" dirty="0" err="1" smtClean="0"/>
              <a:t>домашку</a:t>
            </a:r>
            <a:r>
              <a:rPr lang="ru-RU" dirty="0" smtClean="0"/>
              <a:t>? ( Заумный ученик);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- Ну что, </a:t>
            </a:r>
            <a:r>
              <a:rPr lang="ru-RU" b="1" u="sng" dirty="0" err="1" smtClean="0"/>
              <a:t>похаваем</a:t>
            </a:r>
            <a:r>
              <a:rPr lang="ru-RU" dirty="0" smtClean="0"/>
              <a:t>? (Покушаем)</a:t>
            </a:r>
            <a:endParaRPr lang="ru-RU" b="1" u="sng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763000" cy="37338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 Нет музыки слаще, чем ангельские голоса ребятишек, если не особенно вслушиваться в произносимые ими слова»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Логан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Пирсолл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Смит-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американский эссеист.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( 1865-1946)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Ришат\Downloads\МУСУЛЬМАНСКАЯ МОЛИТВА_file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320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0675"/>
            <a:ext cx="914400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28600"/>
            <a:ext cx="8964612" cy="63246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Приветливость – это золотой ключ, который открывает железные замки людских сердец.</a:t>
            </a:r>
          </a:p>
          <a:p>
            <a:r>
              <a:rPr lang="ru-RU" sz="3200" b="1" i="1" dirty="0" smtClean="0"/>
              <a:t>Доброе слово, сказанное вовремя, продлевает жизнь.</a:t>
            </a:r>
          </a:p>
          <a:p>
            <a:r>
              <a:rPr lang="ru-RU" sz="3200" b="1" i="1" dirty="0" smtClean="0"/>
              <a:t>Шутка не должна оскорблять.</a:t>
            </a:r>
          </a:p>
          <a:p>
            <a:r>
              <a:rPr lang="ru-RU" sz="3200" b="1" i="1" dirty="0" smtClean="0"/>
              <a:t>Коммуникабельность начинается с внимания к людям. </a:t>
            </a:r>
          </a:p>
          <a:p>
            <a:r>
              <a:rPr lang="ru-RU" sz="3200" b="1" i="1" dirty="0" smtClean="0"/>
              <a:t>Настоящий контроль – это контроль изнутри.</a:t>
            </a:r>
          </a:p>
          <a:p>
            <a:endParaRPr lang="ru-RU" sz="3200" b="1" i="1" dirty="0" smtClean="0"/>
          </a:p>
          <a:p>
            <a:endParaRPr lang="ru-RU" sz="3200" b="1" i="1" dirty="0" smtClean="0"/>
          </a:p>
          <a:p>
            <a:pPr>
              <a:buFont typeface="Wingdings 2" pitchFamily="18" charset="2"/>
              <a:buNone/>
            </a:pPr>
            <a:endParaRPr lang="ru-RU" sz="32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642350" cy="6135687"/>
          </a:xfrm>
        </p:spPr>
        <p:txBody>
          <a:bodyPr>
            <a:normAutofit/>
          </a:bodyPr>
          <a:lstStyle/>
          <a:p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  <a:p>
            <a:pPr>
              <a:buNone/>
            </a:pPr>
            <a:r>
              <a:rPr lang="ru-RU" sz="4800" b="1" i="1" dirty="0" smtClean="0"/>
              <a:t>             Я – исключение. </a:t>
            </a:r>
          </a:p>
          <a:p>
            <a:pPr>
              <a:buNone/>
            </a:pPr>
            <a:r>
              <a:rPr lang="ru-RU" sz="4000" b="1" i="1" dirty="0" smtClean="0"/>
              <a:t>          </a:t>
            </a:r>
            <a:r>
              <a:rPr lang="ru-RU" sz="4400" b="1" i="1" dirty="0" smtClean="0"/>
              <a:t>Мои мысли, моя речь – </a:t>
            </a:r>
          </a:p>
          <a:p>
            <a:pPr>
              <a:buNone/>
            </a:pPr>
            <a:r>
              <a:rPr lang="ru-RU" sz="4400" b="1" i="1" dirty="0" smtClean="0"/>
              <a:t>               это моё зеркало,                                   </a:t>
            </a:r>
          </a:p>
          <a:p>
            <a:pPr>
              <a:buNone/>
            </a:pPr>
            <a:r>
              <a:rPr lang="ru-RU" sz="4400" b="1" i="1" dirty="0" smtClean="0"/>
              <a:t>           и оно будет чистым.</a:t>
            </a:r>
          </a:p>
          <a:p>
            <a:endParaRPr lang="ru-RU" sz="4000" b="1" i="1" dirty="0" smtClean="0"/>
          </a:p>
          <a:p>
            <a:endParaRPr lang="ru-RU" sz="4000" b="1" i="1" dirty="0" smtClean="0"/>
          </a:p>
          <a:p>
            <a:pPr>
              <a:buNone/>
            </a:pPr>
            <a:endParaRPr lang="ru-RU" sz="4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349500"/>
            <a:ext cx="388937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363" y="2566988"/>
            <a:ext cx="4090987" cy="42973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96975"/>
            <a:ext cx="8820150" cy="460851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  Друзья мои, внушайте людям веру. </a:t>
            </a:r>
          </a:p>
          <a:p>
            <a:pPr>
              <a:buNone/>
            </a:pPr>
            <a:r>
              <a:rPr lang="ru-RU" sz="2800" b="1" dirty="0" smtClean="0"/>
              <a:t>  И чаще говорите «Добрый день!»</a:t>
            </a:r>
          </a:p>
          <a:p>
            <a:pPr>
              <a:buNone/>
            </a:pPr>
            <a:r>
              <a:rPr lang="ru-RU" sz="2800" b="1" dirty="0" smtClean="0"/>
              <a:t>  И следуйте хорошему примеру.</a:t>
            </a:r>
          </a:p>
          <a:p>
            <a:pPr>
              <a:buNone/>
            </a:pPr>
            <a:r>
              <a:rPr lang="ru-RU" sz="2800" b="1" dirty="0" smtClean="0"/>
              <a:t>  Продляйте добрым 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 словом жизнь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09600" y="1935480"/>
            <a:ext cx="9982200" cy="438912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      Синонимы слова пуще – сильнее, больше;</a:t>
            </a:r>
          </a:p>
          <a:p>
            <a:pPr>
              <a:buNone/>
            </a:pPr>
            <a:r>
              <a:rPr lang="ru-RU" sz="3200" dirty="0" smtClean="0"/>
              <a:t>         Синонимы слова разит – бьёт, ранит, громит;</a:t>
            </a:r>
          </a:p>
          <a:p>
            <a:pPr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« Слово  сильнее  стрелы  бьёт, ранит».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638300"/>
          </a:xfrm>
        </p:spPr>
        <p:txBody>
          <a:bodyPr/>
          <a:lstStyle/>
          <a:p>
            <a:pPr algn="ctr"/>
            <a:r>
              <a:rPr lang="ru-RU" sz="3200" smtClean="0">
                <a:latin typeface="Arial Black" pitchFamily="34" charset="0"/>
                <a:ea typeface="Aharoni"/>
                <a:cs typeface="Aharoni"/>
              </a:rPr>
              <a:t>Грубое слово, брошенное в пылу гнева, больно ранит ваших родных…</a:t>
            </a:r>
          </a:p>
        </p:txBody>
      </p:sp>
      <p:sp>
        <p:nvSpPr>
          <p:cNvPr id="4" name="Молния 3"/>
          <p:cNvSpPr/>
          <p:nvPr/>
        </p:nvSpPr>
        <p:spPr>
          <a:xfrm>
            <a:off x="0" y="548680"/>
            <a:ext cx="4067944" cy="1440160"/>
          </a:xfrm>
          <a:prstGeom prst="lightningBol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Молния 4"/>
          <p:cNvSpPr/>
          <p:nvPr/>
        </p:nvSpPr>
        <p:spPr>
          <a:xfrm rot="11011499">
            <a:off x="3896244" y="3486244"/>
            <a:ext cx="4300141" cy="3110565"/>
          </a:xfrm>
          <a:prstGeom prst="lightningBol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3224213"/>
            <a:ext cx="3871913" cy="2994025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3425" y="3060700"/>
            <a:ext cx="2066925" cy="2065338"/>
          </a:xfrm>
          <a:prstGeom prst="rect">
            <a:avLst/>
          </a:prstGeom>
          <a:noFill/>
        </p:spPr>
      </p:pic>
      <p:sp>
        <p:nvSpPr>
          <p:cNvPr id="7" name="Молния 6"/>
          <p:cNvSpPr/>
          <p:nvPr/>
        </p:nvSpPr>
        <p:spPr>
          <a:xfrm>
            <a:off x="0" y="533400"/>
            <a:ext cx="4067944" cy="1440160"/>
          </a:xfrm>
          <a:prstGeom prst="lightningBol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80999" y="0"/>
            <a:ext cx="95250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dirty="0" smtClean="0"/>
              <a:t>      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             «Я могу отказаться от того, чего я </a:t>
            </a:r>
          </a:p>
          <a:p>
            <a:pPr>
              <a:buNone/>
            </a:pP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                не говорил, но не смогу уже </a:t>
            </a:r>
          </a:p>
          <a:p>
            <a:pPr>
              <a:buNone/>
            </a:pP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              отказаться от того, что уже сказал».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>
              <a:buNone/>
            </a:pPr>
            <a:r>
              <a:rPr lang="ru-RU" sz="6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ru-RU" sz="6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3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6300" dirty="0" smtClean="0">
                <a:latin typeface="Times New Roman" pitchFamily="18" charset="0"/>
                <a:cs typeface="Times New Roman" pitchFamily="18" charset="0"/>
              </a:rPr>
              <a:t>Соломон Ибн </a:t>
            </a:r>
            <a:r>
              <a:rPr lang="ru-RU" sz="6300" dirty="0" err="1" smtClean="0">
                <a:latin typeface="Times New Roman" pitchFamily="18" charset="0"/>
                <a:cs typeface="Times New Roman" pitchFamily="18" charset="0"/>
              </a:rPr>
              <a:t>Габирол</a:t>
            </a:r>
            <a:r>
              <a:rPr lang="ru-RU" sz="63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buNone/>
            </a:pPr>
            <a:r>
              <a:rPr lang="ru-RU" sz="6300" dirty="0" smtClean="0">
                <a:latin typeface="Times New Roman" pitchFamily="18" charset="0"/>
                <a:cs typeface="Times New Roman" pitchFamily="18" charset="0"/>
              </a:rPr>
              <a:t>                                           еврейский поэт, философ.</a:t>
            </a:r>
          </a:p>
          <a:p>
            <a:pPr>
              <a:buNone/>
            </a:pPr>
            <a:r>
              <a:rPr lang="ru-RU" sz="6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(1021 – 1058)</a:t>
            </a:r>
          </a:p>
          <a:p>
            <a:pPr>
              <a:buNone/>
            </a:pPr>
            <a:r>
              <a:rPr lang="ru-RU" sz="4400" dirty="0" smtClean="0"/>
              <a:t>                                    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</a:t>
            </a:r>
          </a:p>
        </p:txBody>
      </p:sp>
      <p:pic>
        <p:nvPicPr>
          <p:cNvPr id="1026" name="Picture 2" descr="C:\Users\Ришат\Downloads\МУСУЛЬМАНСКАЯ МОЛИТВА_files\migdal-11877-12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19400"/>
            <a:ext cx="2514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800" y="381000"/>
            <a:ext cx="3048000" cy="5943600"/>
          </a:xfrm>
        </p:spPr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Слово  ранит</a:t>
            </a: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быстрее, </a:t>
            </a: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чем лечит…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2-solomon-ibn-gabirol-of-malaga-steps-off-the-pedesta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659" b="20659"/>
          <a:stretch>
            <a:fillRect/>
          </a:stretch>
        </p:blipFill>
        <p:spPr>
          <a:xfrm rot="420000">
            <a:off x="3481516" y="582378"/>
            <a:ext cx="4617720" cy="52358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57200"/>
            <a:ext cx="8229600" cy="6400800"/>
          </a:xfrm>
        </p:spPr>
        <p:txBody>
          <a:bodyPr/>
          <a:lstStyle/>
          <a:p>
            <a:r>
              <a:rPr lang="ru-RU" dirty="0" smtClean="0"/>
              <a:t>   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…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Словом можно убить, словом можно спасти,</a:t>
            </a:r>
          </a:p>
          <a:p>
            <a:pPr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Словом можно полки за собой повести.</a:t>
            </a:r>
          </a:p>
          <a:p>
            <a:pPr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Словом можно продать, и предать, и купить,</a:t>
            </a:r>
          </a:p>
          <a:p>
            <a:pPr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Слово можно в разящий свинец перелить.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                       Вадим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Шефнер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963" y="828675"/>
            <a:ext cx="4224337" cy="32797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42875"/>
            <a:ext cx="6429375" cy="6643688"/>
          </a:xfrm>
        </p:spPr>
        <p:txBody>
          <a:bodyPr>
            <a:normAutofit fontScale="92500" lnSpcReduction="20000"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Русские пословицы о слове</a:t>
            </a:r>
          </a:p>
          <a:p>
            <a:pPr>
              <a:buFont typeface="Wingdings 2" pitchFamily="18" charset="2"/>
              <a:buNone/>
            </a:pPr>
            <a:endParaRPr lang="ru-RU" sz="2800" dirty="0" smtClean="0"/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Слово не воробей: вылетит – не поймаешь.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Доброе слово лучше мягкого 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пирога.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Доброе  слово лечит, а злое 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убивает.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Слово не обух, а от него люди 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гибнут.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 Доброму слову и кошка рада.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От одного слова – да на век ссора.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Ветер головы разрушает, а слово – народы поднимает.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От доброго слова и лёд тает.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22116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75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Притча:  </a:t>
            </a:r>
            <a:br>
              <a:rPr lang="ru-RU" dirty="0" smtClean="0"/>
            </a:br>
            <a:r>
              <a:rPr lang="ru-RU" dirty="0" smtClean="0"/>
              <a:t>    Однажды по улице шёл старичок, опираясь на большую сучковатую палку. Он был очень стар и от старости согнулся, поэтому шёл, глядя себе под ноги.</a:t>
            </a:r>
          </a:p>
          <a:p>
            <a:pPr>
              <a:buNone/>
            </a:pPr>
            <a:r>
              <a:rPr lang="ru-RU" dirty="0" smtClean="0"/>
              <a:t>       Навстречу ему, подняв голову </a:t>
            </a:r>
            <a:r>
              <a:rPr lang="ru-RU" dirty="0" smtClean="0"/>
              <a:t>кверху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и что-то рассматривая в небе, шёл мальчик. Мальчик не заметил старика и сильно его толкнул. Старик очень рассердился на мальчика. Но вот мальчик что-то сказал старичку, и тот сразу подобрел.      </a:t>
            </a:r>
          </a:p>
          <a:p>
            <a:pPr>
              <a:buNone/>
            </a:pPr>
            <a:r>
              <a:rPr lang="ru-RU" dirty="0" smtClean="0"/>
              <a:t>        Вопрос : Что же мальчик такое сказал, от чего дедушка сразу перестал сердиться?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38" y="4645025"/>
            <a:ext cx="2513012" cy="2011363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738" y="2462213"/>
            <a:ext cx="4773612" cy="440213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333375"/>
            <a:ext cx="8507412" cy="6080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«Скверна: </a:t>
            </a:r>
            <a:r>
              <a:rPr lang="ru-RU" sz="2800" i="1" dirty="0" smtClean="0"/>
              <a:t>мерзость, пакость, гадость,  все гнусное, противное, отвратительное, непотребное, что мерзит плотски и духовно; грязь и гниль, мертвечина, извержения, кал, смрад, вонь; непотребство, разврат,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i="1" dirty="0" smtClean="0"/>
              <a:t>   нравственное  растление;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i="1" dirty="0" smtClean="0"/>
              <a:t>    все богопротивное»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В.И.Даль. Словарь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живого великорусского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языка.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442</TotalTime>
  <Words>421</Words>
  <PresentationFormat>Экран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«Слово пуще стрелы разит»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                                                                                                                                                                                                « Нет музыки слаще, чем ангельские голоса ребятишек, если не особенно вслушиваться в произносимые ими слова»                                                                        Логан Пирсолл Смит-                                   американский эссеист.                                               ( 1865-1946)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классного часа:</dc:title>
  <dc:creator>Ришат</dc:creator>
  <cp:lastModifiedBy>Ришат</cp:lastModifiedBy>
  <cp:revision>29</cp:revision>
  <dcterms:created xsi:type="dcterms:W3CDTF">2014-02-25T08:33:48Z</dcterms:created>
  <dcterms:modified xsi:type="dcterms:W3CDTF">2014-02-26T15:12:01Z</dcterms:modified>
</cp:coreProperties>
</file>