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8"/>
  </p:handoutMasterIdLst>
  <p:sldIdLst>
    <p:sldId id="257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32847-433E-4AC1-8EE9-5847BCD4467C}" type="datetimeFigureOut">
              <a:rPr lang="ru-RU" smtClean="0"/>
              <a:t>20.01.2014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96F18-D63F-4BD4-A463-2B8CA1DDF8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159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5551-A004-40AC-84B7-4290E530F9BA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20.01.2014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9036-4D3F-456B-ACAA-30F33B4AE16D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5551-A004-40AC-84B7-4290E530F9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20.01.2014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9036-4D3F-456B-ACAA-30F33B4AE16D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5551-A004-40AC-84B7-4290E530F9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20.01.2014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9036-4D3F-456B-ACAA-30F33B4AE16D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5551-A004-40AC-84B7-4290E530F9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20.01.2014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9036-4D3F-456B-ACAA-30F33B4AE16D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5551-A004-40AC-84B7-4290E530F9BA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20.01.2014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9036-4D3F-456B-ACAA-30F33B4AE16D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5551-A004-40AC-84B7-4290E530F9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20.01.2014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9036-4D3F-456B-ACAA-30F33B4AE16D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5551-A004-40AC-84B7-4290E530F9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20.01.2014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9036-4D3F-456B-ACAA-30F33B4AE16D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5551-A004-40AC-84B7-4290E530F9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20.01.2014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9036-4D3F-456B-ACAA-30F33B4AE16D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5551-A004-40AC-84B7-4290E530F9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20.01.2014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9036-4D3F-456B-ACAA-30F33B4AE16D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5551-A004-40AC-84B7-4290E530F9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20.01.2014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9036-4D3F-456B-ACAA-30F33B4AE16D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5551-A004-40AC-84B7-4290E530F9B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20.01.2014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9036-4D3F-456B-ACAA-30F33B4AE16D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7838A80-8ABC-495E-8265-9B1EF07D4019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20.01.2014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75DF837-0E57-4478-9342-BF393165D9D3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4048" y="476672"/>
            <a:ext cx="3381000" cy="561662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В. Х.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Хаков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Россия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Гуманитар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фәннәр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академиясе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академигы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Татарстан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атказанган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фән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эшлеклесе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(1926 -2008)</a:t>
            </a:r>
            <a:r>
              <a:rPr lang="ru-RU" sz="3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4716016" y="3182817"/>
            <a:ext cx="367208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Picture 4" descr="hak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4032448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1467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55976" y="1371600"/>
            <a:ext cx="4029072" cy="3857600"/>
          </a:xfrm>
        </p:spPr>
        <p:txBody>
          <a:bodyPr>
            <a:noAutofit/>
          </a:bodyPr>
          <a:lstStyle/>
          <a:p>
            <a:pPr algn="ctr"/>
            <a:r>
              <a:rPr lang="tt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Д. Г. Тумашева – Татарстанның атказанган фән эшлеклесе, академик.</a:t>
            </a:r>
            <a:br>
              <a:rPr lang="tt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(1926-2006)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836712"/>
            <a:ext cx="3966264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9" name="Содержимое 3" descr="194-4-1-273x350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3744218" cy="6193110"/>
          </a:xfrm>
        </p:spPr>
      </p:pic>
    </p:spTree>
    <p:extLst>
      <p:ext uri="{BB962C8B-B14F-4D97-AF65-F5344CB8AC3E}">
        <p14:creationId xmlns:p14="http://schemas.microsoft.com/office/powerpoint/2010/main" val="3603011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7984" y="908720"/>
            <a:ext cx="3957064" cy="4896544"/>
          </a:xfrm>
        </p:spPr>
        <p:txBody>
          <a:bodyPr>
            <a:noAutofit/>
          </a:bodyPr>
          <a:lstStyle/>
          <a:p>
            <a:pPr algn="ctr"/>
            <a:r>
              <a:rPr lang="tt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М. З. Зәкиев – Татарстан һәм Россиянең атказанган фән эшлеклесе, лингвистик фәннәрнең Россия академиясе әгъзасы</a:t>
            </a:r>
            <a:br>
              <a:rPr lang="tt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(1928нче елда туган)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260648"/>
            <a:ext cx="7854696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4" descr="s_218_1_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3816424" cy="6264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8260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76056" y="692697"/>
            <a:ext cx="3382144" cy="5328591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Р. Г. Юсупов – ТР Ф</a:t>
            </a:r>
            <a:r>
              <a:rPr lang="tt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әннәр академиясенең хакыйкый әг</a:t>
            </a:r>
            <a:r>
              <a:rPr lang="ru-RU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ъзасы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вице-президенты, </a:t>
            </a:r>
            <a:r>
              <a:rPr lang="ru-RU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Татарстанның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атказанган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фән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эшлеклесе</a:t>
            </a:r>
            <a: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(1938нче </a:t>
            </a:r>
            <a:r>
              <a:rPr lang="ru-RU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елда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476672"/>
            <a:ext cx="403212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Picture 4" descr="L:\news_20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3672408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21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32040" y="692696"/>
            <a:ext cx="3454152" cy="5256584"/>
          </a:xfrm>
        </p:spPr>
        <p:txBody>
          <a:bodyPr>
            <a:noAutofit/>
          </a:bodyPr>
          <a:lstStyle/>
          <a:p>
            <a:pPr algn="ctr"/>
            <a:r>
              <a:rPr lang="tt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Ф. Ә. Ганиев – Татарстан Республикасы һәм Россия Федерациясенең атказанган фән эшлеклесе, Россия Гуманитар фәннәр академиясе академигы, Татарстан Фәннәр академиясенең мөхбир әг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ъзасы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(1930нчы 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елда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3228536"/>
            <a:ext cx="4032120" cy="56448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ganie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88640"/>
            <a:ext cx="3744416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897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55976" y="764704"/>
            <a:ext cx="4030216" cy="550004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Ф. С. Сафиуллина – 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Татарстанны</a:t>
            </a:r>
            <a:r>
              <a:rPr lang="tt-RU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ң атказанган укытучысы һәм атказанган фән эшлеклесе, 600дән артык фәнни һәм методик хезмәтләр, дәреслекләр авторы, ТР Мәгариф һәм фән министрлыгының К. Насыйри исемендәге премиясе лауреаты</a:t>
            </a:r>
            <a:br>
              <a:rPr lang="tt-RU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t-RU" sz="28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(1938-2011)</a:t>
            </a:r>
            <a:endParaRPr lang="ru-RU" sz="2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260648"/>
            <a:ext cx="7854696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Содержимое 3" descr="флера сафиуллина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251520" y="260649"/>
            <a:ext cx="3384376" cy="6192540"/>
          </a:xfrm>
        </p:spPr>
      </p:pic>
    </p:spTree>
    <p:extLst>
      <p:ext uri="{BB962C8B-B14F-4D97-AF65-F5344CB8AC3E}">
        <p14:creationId xmlns:p14="http://schemas.microsoft.com/office/powerpoint/2010/main" val="1822496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131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В. Х. Хаков– Россия Гуманитар фәннәр академиясе академигы, Татарстан Республикасының атказанган фән эшлеклесе (1926 -2008) </vt:lpstr>
      <vt:lpstr>Д. Г. Тумашева – Татарстанның атказанган фән эшлеклесе, академик. (1926-2006)</vt:lpstr>
      <vt:lpstr>М. З. Зәкиев – Татарстан һәм Россиянең атказанган фән эшлеклесе, лингвистик фәннәрнең Россия академиясе әгъзасы (1928нче елда туган)</vt:lpstr>
      <vt:lpstr>Р. Г. Юсупов – ТР Фәннәр академиясенең хакыйкый әгъзасы, вице-президенты, Татарстанның атказанган фән эшлеклесе (1938нче елда туган)</vt:lpstr>
      <vt:lpstr>Ф. Ә. Ганиев – Татарстан Республикасы һәм Россия Федерациясенең атказанган фән эшлеклесе, Россия Гуманитар фәннәр академиясе академигы, Татарстан Фәннәр академиясенең мөхбир әгъзасы (1930нчы елда туган).</vt:lpstr>
      <vt:lpstr>Ф. С. Сафиуллина – Татарстанның атказанган укытучысы һәм атказанган фән эшлеклесе, 600дән артык фәнни һәм методик хезмәтләр, дәреслекләр авторы, ТР Мәгариф һәм фән министрлыгының К. Насыйри исемендәге премиясе лауреаты (1938-2011)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Залия</dc:creator>
  <cp:lastModifiedBy>Пользователь Windows</cp:lastModifiedBy>
  <cp:revision>10</cp:revision>
  <cp:lastPrinted>2014-01-20T19:39:37Z</cp:lastPrinted>
  <dcterms:created xsi:type="dcterms:W3CDTF">2014-01-20T18:07:31Z</dcterms:created>
  <dcterms:modified xsi:type="dcterms:W3CDTF">2014-01-20T20:08:46Z</dcterms:modified>
</cp:coreProperties>
</file>