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9" r:id="rId4"/>
    <p:sldId id="261" r:id="rId5"/>
    <p:sldId id="260" r:id="rId6"/>
    <p:sldId id="281" r:id="rId7"/>
    <p:sldId id="262" r:id="rId8"/>
    <p:sldId id="273" r:id="rId9"/>
    <p:sldId id="274" r:id="rId10"/>
    <p:sldId id="275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A9E1E63-7BE4-485A-97C3-84E28C334C9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75CB798-B4D8-443F-B967-D3AFE4505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286808" cy="116206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История    Книги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43512"/>
            <a:ext cx="8305800" cy="1071562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  <a:latin typeface="Constantia" pitchFamily="18" charset="0"/>
              </a:rPr>
              <a:t>Презентацию подготовила 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Constantia" pitchFamily="18" charset="0"/>
              </a:rPr>
              <a:t>Дубинина Елена Владимировна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Constantia" pitchFamily="18" charset="0"/>
              </a:rPr>
              <a:t>педагог – библиотекарь МБОУ «</a:t>
            </a:r>
            <a:r>
              <a:rPr lang="ru-RU" sz="1600" b="1" dirty="0" err="1" smtClean="0">
                <a:solidFill>
                  <a:schemeClr val="tx2"/>
                </a:solidFill>
                <a:latin typeface="Constantia" pitchFamily="18" charset="0"/>
              </a:rPr>
              <a:t>Хомутовская</a:t>
            </a:r>
            <a:r>
              <a:rPr lang="ru-RU" sz="1600" b="1" dirty="0" smtClean="0">
                <a:solidFill>
                  <a:schemeClr val="tx2"/>
                </a:solidFill>
                <a:latin typeface="Constantia" pitchFamily="18" charset="0"/>
              </a:rPr>
              <a:t> СОШ»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62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Современное книгопечатание 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643050"/>
            <a:ext cx="3829016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Сегодня полиграфия прочно вошла в нашу жизнь.       Каждый день мы сталкиваемся с ней в различных проявлениях - книги, газеты, календари, плакаты и многое другое. В полиграфических технологиях существует несколько различные способов печати. Они отличаются между собой, но об этом мы поговорим в следующий раз.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2285992"/>
            <a:ext cx="461458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Проверь себя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39"/>
            <a:ext cx="8229600" cy="4172277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 1. Назови материалы из которых делали книги</a:t>
            </a:r>
          </a:p>
          <a:p>
            <a:pPr>
              <a:buNone/>
            </a:pPr>
            <a:endParaRPr lang="ru-RU" sz="2800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   СТЕКЛО	            ПАПИРУС	              ПЕРГАМЕНТ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   ГЛИНА	            МЕТАЛЛ	</a:t>
            </a:r>
            <a:r>
              <a:rPr lang="ru-RU" sz="24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              ПЛАСТИК</a:t>
            </a:r>
            <a:endParaRPr lang="ru-RU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8229600" cy="4172277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ct val="5000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2. Соотнеси форму книги и материал, из которых они были сделаны.</a:t>
            </a:r>
          </a:p>
          <a:p>
            <a:pPr marL="457200" indent="-457200">
              <a:spcBef>
                <a:spcPct val="50000"/>
              </a:spcBef>
              <a:buNone/>
            </a:pPr>
            <a:endParaRPr lang="ru-RU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     КНИГА-СВИТОК		             ГЛИНА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    КНИГА-ТАБЛИЧКА                               	ПАПИРУС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572560" cy="46434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3.  Вспомни название писчего материала, в древности использовавшегося в Египте и других странах. Для его изготовления использовалось одноимённое водно-болотное растение.</a:t>
            </a:r>
          </a:p>
          <a:p>
            <a:pPr>
              <a:buNone/>
            </a:pPr>
            <a:endParaRPr lang="ru-RU" sz="2800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4.  Как называются письмена из соединяющихся в виде клиньев черточек, употреблявшиеся в Древнем Вавилоне и некоторыми другими древними народами,  наносимые обычно на влажную глину?</a:t>
            </a:r>
            <a:endParaRPr lang="ru-RU" sz="2800" b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5.  Назовите имя изобретателя первого в мире печатного станка.</a:t>
            </a: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6.  Первая печатная книга на Руси была окончена 1 марта 1564 года, а в каком городе произошло это событие?</a:t>
            </a: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7.  Назовите имя первого русского книгопечатника.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49339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Говорит она беззвучно,</a:t>
            </a:r>
            <a:br>
              <a:rPr lang="ru-RU" b="1" dirty="0" smtClean="0"/>
            </a:br>
            <a:r>
              <a:rPr lang="ru-RU" b="1" dirty="0" smtClean="0"/>
              <a:t>А понятно и не скучно.</a:t>
            </a:r>
            <a:br>
              <a:rPr lang="ru-RU" b="1" dirty="0" smtClean="0"/>
            </a:br>
            <a:r>
              <a:rPr lang="ru-RU" b="1" dirty="0" smtClean="0"/>
              <a:t>Ты беседуй чаще с ней –</a:t>
            </a:r>
            <a:br>
              <a:rPr lang="ru-RU" b="1" dirty="0" smtClean="0"/>
            </a:br>
            <a:r>
              <a:rPr lang="ru-RU" b="1" dirty="0" smtClean="0"/>
              <a:t>Станешь вчетверо умней.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906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Каменная книга </a:t>
            </a:r>
            <a:br>
              <a:rPr lang="ru-RU" b="1" dirty="0" smtClean="0"/>
            </a:br>
            <a:r>
              <a:rPr lang="ru-RU" b="1" dirty="0" smtClean="0"/>
              <a:t>наскальных изображений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5429264"/>
            <a:ext cx="4786346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Наскальные изображения,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найденные в древних пещерах</a:t>
            </a:r>
            <a:endParaRPr lang="ru-RU" sz="2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4" name="Picture 11" descr="сражение луч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89363"/>
            <a:ext cx="23955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si14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924175"/>
            <a:ext cx="28813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менная газ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89138"/>
            <a:ext cx="24590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Глиняные книги-таблички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85926"/>
            <a:ext cx="4071966" cy="44291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Constantia" pitchFamily="18" charset="0"/>
              </a:rPr>
              <a:t>     </a:t>
            </a:r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В  древних  государствах Вавилон,  Ассирия,  Шумер писали  на  глине.  Книги изготавливали  в  виде глиняных  табличек разных  размеров.  Писали трехгранным  резцом.  При нажиме на мягкую  глину резец  давал клинообразный отпечаток.  Такое письмо называлось КЛИНОПИСЬ. Затем таблички обжигались, и они становились  твердыми,  не боялись  ни  огня,  ни сырости. </a:t>
            </a:r>
          </a:p>
          <a:p>
            <a:endParaRPr lang="ru-RU" dirty="0"/>
          </a:p>
        </p:txBody>
      </p:sp>
      <p:pic>
        <p:nvPicPr>
          <p:cNvPr id="4" name="Picture 3" descr="SWScan001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857364"/>
            <a:ext cx="39798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Книги - папирусные свитки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28" y="1643026"/>
            <a:ext cx="3757610" cy="492924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200" b="1" dirty="0" smtClean="0">
                <a:solidFill>
                  <a:schemeClr val="tx2"/>
                </a:solidFill>
                <a:latin typeface="Constantia" pitchFamily="18" charset="0"/>
              </a:rPr>
              <a:t>      В Древнем Египте в большом количестве по берегам реки Нил рос тростник, который называли папирус. Из него делали самые необходимые вещи: ткань для одежды, речные лодки, паруса, его употребляли в пищу и … писали на нам. Писали на папирусе тростниковой палочкой – КАЛАМОМ. На папирусных свитках писали в Древней Греции, Древнем Риме. Книга-свиток господствовала многие тысячелетия. </a:t>
            </a:r>
          </a:p>
          <a:p>
            <a:endParaRPr lang="ru-RU" dirty="0"/>
          </a:p>
        </p:txBody>
      </p:sp>
      <p:pic>
        <p:nvPicPr>
          <p:cNvPr id="5" name="Picture 2" descr="SWScan001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36671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WScan001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4214818"/>
            <a:ext cx="3500462" cy="234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Книги из пергамента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143512"/>
            <a:ext cx="7143800" cy="15001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latin typeface="Constantia" pitchFamily="18" charset="0"/>
              </a:rPr>
              <a:t>    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Написанные на сделанном из кожи новорожденных ягнят пергаменте, нередко золотом и серебром, уникальные книги средневековья стоили баснословно дорого.</a:t>
            </a:r>
            <a:endParaRPr lang="ru-RU" sz="2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1026" name="Picture 2" descr="artarion: Либерия Ивана Грозног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571744"/>
            <a:ext cx="4000528" cy="2589339"/>
          </a:xfrm>
          <a:prstGeom prst="rect">
            <a:avLst/>
          </a:prstGeom>
          <a:noFill/>
        </p:spPr>
      </p:pic>
      <p:pic>
        <p:nvPicPr>
          <p:cNvPr id="1030" name="Picture 6" descr="Кодекс Так в средние века называли написанные на пергаменте 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4071966" cy="297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Книги Древней Руси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643050"/>
            <a:ext cx="3071834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Писались древние книги вручную, особыми людьми, которые оттачивали своё мастерство каллиграфии многие годы, прежде, чем их подпускали к настоящим книгам. Дни и ночи напролёт, при тусклом свечном освещении, они выводили буквы.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2143116"/>
            <a:ext cx="5286412" cy="38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Печатная книга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857884" y="1714488"/>
            <a:ext cx="2900354" cy="4691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Первая печатная книга появилась в немецком городе Майнце. Её отпечатали на деревянном станке. Изобретателем печатного станка был один из жителей города – Иоганн Гуттенберг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55711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Первая печатная книга на Руси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71612"/>
            <a:ext cx="3500462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    Первым русским типографом стал Иван Федоров. Первая печатная русская книга была окончена 1 марта 1564 года.- "Деяния </a:t>
            </a:r>
            <a:r>
              <a:rPr lang="ru-RU" sz="2000" b="1" dirty="0" err="1" smtClean="0">
                <a:solidFill>
                  <a:schemeClr val="tx2"/>
                </a:solidFill>
                <a:latin typeface="Constantia" pitchFamily="18" charset="0"/>
              </a:rPr>
              <a:t>Апостольска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 и послания соборная и </a:t>
            </a:r>
            <a:r>
              <a:rPr lang="ru-RU" sz="2000" b="1" dirty="0" err="1" smtClean="0">
                <a:solidFill>
                  <a:schemeClr val="tx2"/>
                </a:solidFill>
                <a:latin typeface="Constantia" pitchFamily="18" charset="0"/>
              </a:rPr>
              <a:t>святаго</a:t>
            </a:r>
            <a:r>
              <a:rPr lang="ru-RU" sz="2000" b="1" dirty="0" smtClean="0">
                <a:solidFill>
                  <a:schemeClr val="tx2"/>
                </a:solidFill>
                <a:latin typeface="Constantia" pitchFamily="18" charset="0"/>
              </a:rPr>
              <a:t> апостола Павла послания". Книга эта как величайшая библиографическая редкость хранилась в Императорской публичной библиотеке.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3327018" cy="429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4214818"/>
            <a:ext cx="31806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455</TotalTime>
  <Words>371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История    Книги</vt:lpstr>
      <vt:lpstr>Говорит она беззвучно, А понятно и не скучно. Ты беседуй чаще с ней – Станешь вчетверо умней.  </vt:lpstr>
      <vt:lpstr>Каменная книга  наскальных изображений</vt:lpstr>
      <vt:lpstr>Глиняные книги-таблички</vt:lpstr>
      <vt:lpstr>Книги - папирусные свитки</vt:lpstr>
      <vt:lpstr>Книги из пергамента</vt:lpstr>
      <vt:lpstr>Книги Древней Руси</vt:lpstr>
      <vt:lpstr>Печатная книга</vt:lpstr>
      <vt:lpstr>Первая печатная книга на Руси</vt:lpstr>
      <vt:lpstr>Современное книгопечатание </vt:lpstr>
      <vt:lpstr>Проверь себя</vt:lpstr>
      <vt:lpstr>Проверь себя</vt:lpstr>
      <vt:lpstr>Проверь себя</vt:lpstr>
      <vt:lpstr>Проверь себя</vt:lpstr>
    </vt:vector>
  </TitlesOfParts>
  <Company>ХСШ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user10</dc:creator>
  <cp:lastModifiedBy>user10</cp:lastModifiedBy>
  <cp:revision>67</cp:revision>
  <dcterms:created xsi:type="dcterms:W3CDTF">2014-11-29T07:30:14Z</dcterms:created>
  <dcterms:modified xsi:type="dcterms:W3CDTF">2014-12-15T12:24:19Z</dcterms:modified>
</cp:coreProperties>
</file>