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63" r:id="rId2"/>
    <p:sldId id="264" r:id="rId3"/>
    <p:sldId id="265" r:id="rId4"/>
    <p:sldId id="267" r:id="rId5"/>
    <p:sldId id="275" r:id="rId6"/>
    <p:sldId id="26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14"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718" autoAdjust="0"/>
  </p:normalViewPr>
  <p:slideViewPr>
    <p:cSldViewPr snapToGrid="0"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0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42679-9684-49CB-A50E-C5282FDF0FA4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4285C-4333-4557-A88E-A4D67AFEC2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4171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A3B9-0AE1-4FBA-91B7-8C68B23D8248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48FF8E-15BB-497A-90CF-D2D1F2B34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A3B9-0AE1-4FBA-91B7-8C68B23D8248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FF8E-15BB-497A-90CF-D2D1F2B34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A3B9-0AE1-4FBA-91B7-8C68B23D8248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FF8E-15BB-497A-90CF-D2D1F2B34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A3B9-0AE1-4FBA-91B7-8C68B23D8248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48FF8E-15BB-497A-90CF-D2D1F2B34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A3B9-0AE1-4FBA-91B7-8C68B23D8248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FF8E-15BB-497A-90CF-D2D1F2B34E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A3B9-0AE1-4FBA-91B7-8C68B23D8248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FF8E-15BB-497A-90CF-D2D1F2B34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A3B9-0AE1-4FBA-91B7-8C68B23D8248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748FF8E-15BB-497A-90CF-D2D1F2B34E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A3B9-0AE1-4FBA-91B7-8C68B23D8248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FF8E-15BB-497A-90CF-D2D1F2B34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A3B9-0AE1-4FBA-91B7-8C68B23D8248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FF8E-15BB-497A-90CF-D2D1F2B34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A3B9-0AE1-4FBA-91B7-8C68B23D8248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FF8E-15BB-497A-90CF-D2D1F2B34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A3B9-0AE1-4FBA-91B7-8C68B23D8248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FF8E-15BB-497A-90CF-D2D1F2B34E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C95A3B9-0AE1-4FBA-91B7-8C68B23D8248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748FF8E-15BB-497A-90CF-D2D1F2B34E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G:\фото авт\IMG_234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260648"/>
            <a:ext cx="8324785" cy="6243788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969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8" name="Picture 10" descr="http://www.autorules.ru/picture/ex-honda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99313" y="4060415"/>
            <a:ext cx="4991073" cy="2428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66" name="Picture 2" descr="G:\фото авт\Копия IMG_234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40708" y="1150770"/>
            <a:ext cx="3644374" cy="27244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72" name="Picture 4" descr="http://www.equerto.com/wp-content/uploads/2013/05/3737-muhelyek-8171-820x53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34809" y="1313005"/>
            <a:ext cx="3905250" cy="25336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1951949" y="448909"/>
            <a:ext cx="5400600" cy="584775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Ремонтная мастерская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slow" advTm="578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autorules.ru/picture/ex-toyot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2060848"/>
            <a:ext cx="5184576" cy="4325466"/>
          </a:xfrm>
          <a:prstGeom prst="rect">
            <a:avLst/>
          </a:prstGeom>
          <a:noFill/>
        </p:spPr>
      </p:pic>
      <p:pic>
        <p:nvPicPr>
          <p:cNvPr id="6148" name="Picture 4" descr="http://www.autorules.ru/picture/ex-toyota-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24128" y="1988840"/>
            <a:ext cx="2857500" cy="23812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 flipH="1">
            <a:off x="486694" y="560439"/>
            <a:ext cx="77281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В скоростной век автомобилей без профессии автомеханика не обойтись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slow" advTm="164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dmin\Рабочий стол\Новаавтомеханикя фото\MISC\IMG_256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23833" y="1953019"/>
            <a:ext cx="4427881" cy="320199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098" name="Picture 2" descr="http://go4.imgsmail.ru/imgpreview?key=5336d30dc66c0dbf&amp;mb=imgdb_preview_81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7017" y="374072"/>
            <a:ext cx="4488873" cy="216151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" name="Picture 2" descr="http://www.autorules.ru/picture/ex-lexus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3186544"/>
            <a:ext cx="4245264" cy="342726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p:transition spd="slow" advTm="800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9935" y="722670"/>
            <a:ext cx="811161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chemeClr val="bg2">
                    <a:lumMod val="25000"/>
                  </a:schemeClr>
                </a:solidFill>
              </a:rPr>
              <a:t>Автомеханик выполняет целый спектр работ: </a:t>
            </a:r>
          </a:p>
          <a:p>
            <a:pPr algn="ctr"/>
            <a:r>
              <a:rPr lang="ru-RU" sz="3000" b="1" dirty="0" smtClean="0">
                <a:solidFill>
                  <a:schemeClr val="bg2">
                    <a:lumMod val="25000"/>
                  </a:schemeClr>
                </a:solidFill>
              </a:rPr>
              <a:t>это ремонтные работы (топливной аппаратуры, системы антиблокировки тормозов, двигателя внутреннего сгорания, а также узлов и </a:t>
            </a:r>
          </a:p>
          <a:p>
            <a:pPr algn="ctr"/>
            <a:r>
              <a:rPr lang="ru-RU" sz="3000" b="1" dirty="0" smtClean="0">
                <a:solidFill>
                  <a:schemeClr val="bg2">
                    <a:lumMod val="25000"/>
                  </a:schemeClr>
                </a:solidFill>
              </a:rPr>
              <a:t>агрегатов). </a:t>
            </a:r>
          </a:p>
          <a:p>
            <a:pPr algn="ctr"/>
            <a:r>
              <a:rPr lang="ru-RU" sz="3000" b="1" dirty="0" smtClean="0">
                <a:solidFill>
                  <a:schemeClr val="bg2">
                    <a:lumMod val="25000"/>
                  </a:schemeClr>
                </a:solidFill>
              </a:rPr>
              <a:t>Также автомеханик занимается техническим </a:t>
            </a:r>
          </a:p>
          <a:p>
            <a:pPr algn="ctr"/>
            <a:r>
              <a:rPr lang="ru-RU" sz="3000" b="1" dirty="0" smtClean="0">
                <a:solidFill>
                  <a:schemeClr val="bg2">
                    <a:lumMod val="25000"/>
                  </a:schemeClr>
                </a:solidFill>
              </a:rPr>
              <a:t>обслуживанием. Он выполняет регулирование механизмов или</a:t>
            </a:r>
          </a:p>
          <a:p>
            <a:pPr algn="ctr"/>
            <a:r>
              <a:rPr lang="ru-RU" sz="3000" b="1" dirty="0" smtClean="0">
                <a:solidFill>
                  <a:schemeClr val="bg2">
                    <a:lumMod val="25000"/>
                  </a:schemeClr>
                </a:solidFill>
              </a:rPr>
              <a:t> производит замену вышедших из строя механических частей.</a:t>
            </a:r>
            <a:endParaRPr lang="ru-RU" sz="3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go1.imgsmail.ru/imgpreview?key=786644d83c395986&amp;mb=imgdb_preview_67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737420"/>
            <a:ext cx="4379588" cy="25809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http://go1.imgsmail.ru/imgpreview?key=70e69139f0522df8&amp;mb=imgdb_preview_146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89986" y="3141407"/>
            <a:ext cx="4144298" cy="225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84" name="Picture 12" descr="http://go3.imgsmail.ru/imgpreview?key=5a32d015a000551&amp;mb=imgdb_preview_139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45436" y="973395"/>
            <a:ext cx="3811867" cy="21415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82" name="Picture 10" descr="http://go3.imgsmail.ru/imgpreview?key=46a2fbbc151d692a&amp;mb=imgdb_preview_1769"/>
          <p:cNvPicPr>
            <a:picLocks noChangeAspect="1" noChangeArrowheads="1"/>
          </p:cNvPicPr>
          <p:nvPr/>
        </p:nvPicPr>
        <p:blipFill>
          <a:blip r:embed="rId6" cstate="email">
            <a:grayscl/>
          </a:blip>
          <a:srcRect/>
          <a:stretch>
            <a:fillRect/>
          </a:stretch>
        </p:blipFill>
        <p:spPr bwMode="auto">
          <a:xfrm>
            <a:off x="471947" y="3524865"/>
            <a:ext cx="4026311" cy="21827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482410" y="-280220"/>
            <a:ext cx="5407977" cy="1202182"/>
          </a:xfrm>
          <a:prstGeom prst="rect">
            <a:avLst/>
          </a:prstGeom>
        </p:spPr>
        <p:txBody>
          <a:bodyPr vert="horz" wrap="none" anchor="ctr" anchorCtr="0">
            <a:noAutofit/>
            <a:scene3d>
              <a:camera prst="orthographicFront"/>
              <a:lightRig rig="threePt" dir="t"/>
            </a:scene3d>
            <a:sp3d>
              <a:bevelT w="12700" h="82550"/>
              <a:bevelB w="12700"/>
            </a:sp3d>
          </a:bodyPr>
          <a:lstStyle/>
          <a:p>
            <a:pPr algn="ctr"/>
            <a:r>
              <a:rPr lang="ru-RU" sz="3200" b="1" dirty="0" smtClean="0">
                <a:solidFill>
                  <a:schemeClr val="accent2"/>
                </a:solidFill>
              </a:rPr>
              <a:t>Профессионалы своего дела.</a:t>
            </a:r>
            <a:endParaRPr lang="ru-RU" sz="3200" b="1" dirty="0">
              <a:solidFill>
                <a:schemeClr val="accent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0" y="5657671"/>
            <a:ext cx="80378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Работа автомеханика не может быть рутиной по определению – это всегда работа ума, поиск причин, следствий и оптимальных решений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75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308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.5|2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|0.9|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559</TotalTime>
  <Words>83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производственного обучения</dc:title>
  <dc:creator>Admin</dc:creator>
  <cp:lastModifiedBy>Admin</cp:lastModifiedBy>
  <cp:revision>96</cp:revision>
  <dcterms:created xsi:type="dcterms:W3CDTF">2014-11-23T15:35:37Z</dcterms:created>
  <dcterms:modified xsi:type="dcterms:W3CDTF">2014-12-18T16:43:50Z</dcterms:modified>
</cp:coreProperties>
</file>