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sldIdLst>
    <p:sldId id="274" r:id="rId2"/>
    <p:sldId id="272" r:id="rId3"/>
    <p:sldId id="259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18" autoAdjust="0"/>
  </p:normalViewPr>
  <p:slideViewPr>
    <p:cSldViewPr snapToGrid="0"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42679-9684-49CB-A50E-C5282FDF0FA4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4285C-4333-4557-A88E-A4D67AFEC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1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95A3B9-0AE1-4FBA-91B7-8C68B23D8248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48FF8E-15BB-497A-90CF-D2D1F2B34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5040560" cy="3469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248472" cy="3371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://go2.imgsmail.ru/imgpreview?key=551b2c5906d8e2c3&amp;mb=imgdb_preview_106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648" y="1196752"/>
            <a:ext cx="1657350" cy="1657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548680"/>
            <a:ext cx="5107488" cy="646331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ОПИЛИВАНИЕ ДЕТАЛЕЙ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95720206"/>
      </p:ext>
    </p:extLst>
  </p:cSld>
  <p:clrMapOvr>
    <a:masterClrMapping/>
  </p:clrMapOvr>
  <p:transition spd="slow" advTm="8484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OA68W-SLR1 Часы &amp;laquo;Инструменты&amp;raqu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8710"/>
            <a:ext cx="9144000" cy="609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980" y="3732975"/>
            <a:ext cx="4395019" cy="312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86330"/>
            <a:ext cx="414429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i="1" dirty="0" smtClean="0">
                <a:ln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Кабинет устройства и ремонта автомобиля</a:t>
            </a:r>
            <a:endParaRPr lang="ru-RU" sz="3600" b="1" i="1" dirty="0">
              <a:ln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2" name="Picture 4" descr="http://go1.imgsmail.ru/imgpreview?key=58473835f6cddf06&amp;mb=imgdb_preview_3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5846" y="2011380"/>
            <a:ext cx="22002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48010055"/>
      </p:ext>
    </p:extLst>
  </p:cSld>
  <p:clrMapOvr>
    <a:masterClrMapping/>
  </p:clrMapOvr>
  <p:transition spd="med" advClick="0" advTm="2631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авт\IMG_23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4664"/>
            <a:ext cx="8424936" cy="6070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3677" y="1283111"/>
            <a:ext cx="7595420" cy="1002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Регулировочная мастерская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71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фото авт\IMG_23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7847460" cy="6264696"/>
          </a:xfrm>
          <a:prstGeom prst="rect">
            <a:avLst/>
          </a:prstGeom>
          <a:noFill/>
        </p:spPr>
      </p:pic>
      <p:pic>
        <p:nvPicPr>
          <p:cNvPr id="2" name="Picture 2" descr="http://go3.imgsmail.ru/imgpreview?key=2c40007eeba7b85e&amp;mb=imgdb_preview_16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4"/>
            <a:ext cx="2238375" cy="16192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34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7.7|2.6|2.4|2.4|1.5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559</TotalTime>
  <Words>9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производственного обучения</dc:title>
  <dc:creator>Admin</dc:creator>
  <cp:lastModifiedBy>Admin</cp:lastModifiedBy>
  <cp:revision>96</cp:revision>
  <dcterms:created xsi:type="dcterms:W3CDTF">2014-11-23T15:35:37Z</dcterms:created>
  <dcterms:modified xsi:type="dcterms:W3CDTF">2014-12-18T16:42:25Z</dcterms:modified>
</cp:coreProperties>
</file>