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sldIdLst>
    <p:sldId id="256" r:id="rId2"/>
    <p:sldId id="257" r:id="rId3"/>
    <p:sldId id="271" r:id="rId4"/>
    <p:sldId id="27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4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18" autoAdjust="0"/>
  </p:normalViewPr>
  <p:slideViewPr>
    <p:cSldViewPr snapToGrid="0"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42679-9684-49CB-A50E-C5282FDF0FA4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4285C-4333-4557-A88E-A4D67AFEC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1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285C-4333-4557-A88E-A4D67AFEC27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193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Сайт ГОУ НПО ЯНАО НПУ - Парад профессий - 20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4716" y="286603"/>
            <a:ext cx="8502556" cy="6571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536" y="219408"/>
            <a:ext cx="7812000" cy="1019458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Deflat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600" b="1" dirty="0" smtClean="0">
                <a:ln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Мы автомеханики</a:t>
            </a:r>
            <a:endParaRPr lang="ru-RU" sz="6600" b="1" dirty="0">
              <a:ln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3860">
    <p:dissolv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Новаавтомеханикя фото\IMG_34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2094" y="3012882"/>
            <a:ext cx="4968552" cy="3299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0" name="Picture 2" descr="http://go1.imgsmail.ru/imgpreview?key=6704e70a2c4fd5d3&amp;mb=imgdb_preview_133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1729" y="1129946"/>
            <a:ext cx="3528392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93175" y="368710"/>
            <a:ext cx="84508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уроке в слесарной мастерской</a:t>
            </a:r>
          </a:p>
        </p:txBody>
      </p:sp>
    </p:spTree>
    <p:custDataLst>
      <p:tags r:id="rId1"/>
    </p:custDataLst>
  </p:cSld>
  <p:clrMapOvr>
    <a:masterClrMapping/>
  </p:clrMapOvr>
  <p:transition spd="slow" advTm="629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91" y="1484784"/>
            <a:ext cx="5263397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7192" y="3429000"/>
            <a:ext cx="3513279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692727"/>
            <a:ext cx="4886274" cy="584775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СЛЕСАРНАЯ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МАСТЕРСКАЯ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27980563"/>
      </p:ext>
    </p:extLst>
  </p:cSld>
  <p:clrMapOvr>
    <a:masterClrMapping/>
  </p:clrMapOvr>
  <p:transition spd="slow" advTm="3563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Металлорежущие инструменты Строй Мастер Макс - строительство и ремонт домов, коттеджей, производство стройматериалов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2890" y="840658"/>
            <a:ext cx="6710516" cy="579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51485" y="206477"/>
            <a:ext cx="5410912" cy="67848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Изготовление деталей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61" y="2441217"/>
            <a:ext cx="3097213" cy="4151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go1.imgsmail.ru/imgpreview?key=30fb97d97dbcef63&amp;mb=imgdb_preview_49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4221088"/>
            <a:ext cx="3168352" cy="23728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 descr="станции технического обслуживания Фотография, картинки, изображения и сток-фотография без роялти. Image 10498382.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01727" y="1061883"/>
            <a:ext cx="3542273" cy="23744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48010055"/>
      </p:ext>
    </p:extLst>
  </p:cSld>
  <p:clrMapOvr>
    <a:masterClrMapping/>
  </p:clrMapOvr>
  <p:transition advTm="7797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1|1.3|2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559</TotalTime>
  <Words>12</Words>
  <Application>Microsoft Office PowerPoint</Application>
  <PresentationFormat>Экран (4:3)</PresentationFormat>
  <Paragraphs>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Мы автомеханики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производственного обучения</dc:title>
  <dc:creator>Admin</dc:creator>
  <cp:lastModifiedBy>Admin</cp:lastModifiedBy>
  <cp:revision>96</cp:revision>
  <dcterms:created xsi:type="dcterms:W3CDTF">2014-11-23T15:35:37Z</dcterms:created>
  <dcterms:modified xsi:type="dcterms:W3CDTF">2014-12-18T16:40:52Z</dcterms:modified>
</cp:coreProperties>
</file>