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34095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Февраль 21 – </a:t>
            </a:r>
            <a:r>
              <a:rPr lang="ru-RU" sz="4000" dirty="0" err="1" smtClean="0">
                <a:solidFill>
                  <a:srgbClr val="002060"/>
                </a:solidFill>
              </a:rPr>
              <a:t>т</a:t>
            </a:r>
            <a:r>
              <a:rPr lang="ru-RU" sz="4000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ө</a:t>
            </a:r>
            <a:r>
              <a:rPr lang="ru-RU" sz="4000" dirty="0" err="1" smtClean="0">
                <a:solidFill>
                  <a:srgbClr val="002060"/>
                </a:solidFill>
              </a:rPr>
              <a:t>рээн дылдар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х</a:t>
            </a:r>
            <a:r>
              <a:rPr lang="ru-RU" sz="4000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ү</a:t>
            </a:r>
            <a:r>
              <a:rPr lang="ru-RU" sz="4000" dirty="0" err="1" smtClean="0">
                <a:solidFill>
                  <a:srgbClr val="002060"/>
                </a:solidFill>
              </a:rPr>
              <a:t>н</a:t>
            </a:r>
            <a:r>
              <a:rPr lang="ru-RU" sz="4000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ү</a:t>
            </a:r>
            <a:r>
              <a:rPr lang="ru-RU" sz="4000" dirty="0" err="1" smtClean="0">
                <a:solidFill>
                  <a:srgbClr val="002060"/>
                </a:solidFill>
              </a:rPr>
              <a:t>нге тураскааткан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ажык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кичээл</a:t>
            </a:r>
            <a:r>
              <a:rPr lang="ru-RU" sz="4000" dirty="0" smtClean="0">
                <a:solidFill>
                  <a:srgbClr val="002060"/>
                </a:solidFill>
              </a:rPr>
              <a:t>: </a:t>
            </a:r>
            <a:r>
              <a:rPr lang="ru-RU" sz="4000" dirty="0" smtClean="0">
                <a:solidFill>
                  <a:srgbClr val="002060"/>
                </a:solidFill>
              </a:rPr>
              <a:t>«</a:t>
            </a:r>
            <a:r>
              <a:rPr lang="ru-RU" sz="4000" dirty="0" err="1" smtClean="0">
                <a:solidFill>
                  <a:srgbClr val="002060"/>
                </a:solidFill>
              </a:rPr>
              <a:t>Чоннар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болгаш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төрээн дылдар</a:t>
            </a:r>
            <a:r>
              <a:rPr lang="ru-RU" sz="4000" dirty="0" smtClean="0">
                <a:solidFill>
                  <a:srgbClr val="002060"/>
                </a:solidFill>
              </a:rPr>
              <a:t>»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Россия </a:t>
            </a:r>
            <a:r>
              <a:rPr lang="ru-RU" sz="3600" dirty="0" err="1" smtClean="0"/>
              <a:t>Федерациязында</a:t>
            </a:r>
            <a:r>
              <a:rPr lang="ru-RU" sz="3600" dirty="0" smtClean="0"/>
              <a:t> </a:t>
            </a:r>
            <a:r>
              <a:rPr lang="ru-RU" sz="3600" dirty="0" err="1" smtClean="0"/>
              <a:t>чурттап</a:t>
            </a:r>
            <a:r>
              <a:rPr lang="ru-RU" sz="3600" dirty="0" smtClean="0"/>
              <a:t> </a:t>
            </a:r>
            <a:r>
              <a:rPr lang="ru-RU" sz="3600" dirty="0" err="1" smtClean="0"/>
              <a:t>турар</a:t>
            </a:r>
            <a:r>
              <a:rPr lang="ru-RU" sz="3600" dirty="0" smtClean="0"/>
              <a:t> </a:t>
            </a:r>
            <a:r>
              <a:rPr lang="ru-RU" sz="3600" dirty="0" err="1" smtClean="0"/>
              <a:t>нацияларны</a:t>
            </a:r>
            <a:r>
              <a:rPr lang="ru-RU" sz="3600" dirty="0" err="1" smtClean="0">
                <a:latin typeface="Times New Roman"/>
                <a:cs typeface="Times New Roman"/>
              </a:rPr>
              <a:t>ң</a:t>
            </a:r>
            <a:r>
              <a:rPr lang="ru-RU" sz="3600" dirty="0" err="1" smtClean="0"/>
              <a:t> толээлери</a:t>
            </a:r>
            <a:endParaRPr lang="ru-RU" sz="3600" dirty="0"/>
          </a:p>
        </p:txBody>
      </p:sp>
      <p:pic>
        <p:nvPicPr>
          <p:cNvPr id="1028" name="Picture 4" descr="C:\Documents and Settings\UserXP\Мои документы\МАЯНА - РАБОТА (ДОКУМЕНТЫ)\Тыва дыл неделязы\AM4_2520e_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571504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XP\Мои документы\МАЯНА - РАБОТА (ДОКУМЕНТЫ)\Тыва дыл неделязы\tash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3656" y="1214438"/>
            <a:ext cx="7716688" cy="5110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XP\Мои документы\МАЯНА - РАБОТА (ДОКУМЕНТЫ)\Тыва дыл неделязы\1254335473_tatar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54919"/>
            <a:ext cx="7072362" cy="4745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XP\Мои документы\МАЯНА - РАБОТА (ДОКУМЕНТЫ)\Тыва дыл неделязы\ea40ae4c3eb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620688"/>
            <a:ext cx="7416824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XP\Мои документы\МАЯНА - РАБОТА (ДОКУМЕНТЫ)\Тыва дыл неделязы\2596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764704"/>
            <a:ext cx="7560840" cy="5942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Делегейни</a:t>
            </a:r>
            <a:r>
              <a:rPr lang="ru-RU" sz="3600" dirty="0" smtClean="0"/>
              <a:t> </a:t>
            </a:r>
            <a:r>
              <a:rPr lang="ru-RU" sz="3600" dirty="0" err="1" smtClean="0"/>
              <a:t>а</a:t>
            </a:r>
            <a:r>
              <a:rPr lang="ru-RU" sz="3600" dirty="0" err="1" smtClean="0">
                <a:latin typeface="Times New Roman"/>
                <a:cs typeface="Times New Roman"/>
              </a:rPr>
              <a:t>ң</a:t>
            </a:r>
            <a:r>
              <a:rPr lang="ru-RU" sz="3600" dirty="0" err="1" smtClean="0"/>
              <a:t>гы-а</a:t>
            </a:r>
            <a:r>
              <a:rPr lang="ru-RU" sz="3600" dirty="0" err="1" smtClean="0">
                <a:latin typeface="Times New Roman"/>
                <a:cs typeface="Times New Roman"/>
              </a:rPr>
              <a:t>ң</a:t>
            </a:r>
            <a:r>
              <a:rPr lang="ru-RU" sz="3600" dirty="0" err="1" smtClean="0"/>
              <a:t>гы </a:t>
            </a:r>
            <a:r>
              <a:rPr lang="ru-RU" sz="3600" dirty="0" smtClean="0"/>
              <a:t>национал </a:t>
            </a:r>
            <a:r>
              <a:rPr lang="ru-RU" sz="3600" dirty="0" err="1" smtClean="0"/>
              <a:t>чоннар</a:t>
            </a:r>
            <a:r>
              <a:rPr lang="ru-RU" sz="3600" dirty="0" smtClean="0"/>
              <a:t> </a:t>
            </a:r>
            <a:r>
              <a:rPr lang="ru-RU" sz="3600" dirty="0" err="1" smtClean="0"/>
              <a:t>тудуп</a:t>
            </a:r>
            <a:r>
              <a:rPr lang="ru-RU" sz="3600" dirty="0" smtClean="0"/>
              <a:t> </a:t>
            </a:r>
            <a:r>
              <a:rPr lang="ru-RU" sz="3600" dirty="0" err="1" smtClean="0"/>
              <a:t>алган</a:t>
            </a:r>
            <a:r>
              <a:rPr lang="ru-RU" sz="3600" dirty="0" smtClean="0"/>
              <a:t> </a:t>
            </a:r>
            <a:r>
              <a:rPr lang="ru-RU" sz="3600" dirty="0" err="1" smtClean="0"/>
              <a:t>турар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146" name="Picture 2" descr="C:\Documents and Settings\UserXP\Мои документы\МАЯНА - РАБОТА (ДОКУМЕНТЫ)\Тыва дыл неделязы\bv010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714380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</a:rPr>
              <a:t>Улуу-биле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</a:rPr>
              <a:t>четтирдим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33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Россия Федерациязында чурттап турар нацияларның толээлери</vt:lpstr>
      <vt:lpstr>Слайд 3</vt:lpstr>
      <vt:lpstr>Слайд 4</vt:lpstr>
      <vt:lpstr>Слайд 5</vt:lpstr>
      <vt:lpstr>Слайд 6</vt:lpstr>
      <vt:lpstr>Делегейни аңгы-аңгы национал чоннар тудуп алган турар.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7</cp:revision>
  <cp:lastPrinted>2012-02-21T13:18:07Z</cp:lastPrinted>
  <dcterms:modified xsi:type="dcterms:W3CDTF">2001-12-31T19:50:20Z</dcterms:modified>
</cp:coreProperties>
</file>