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7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6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03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4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4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66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6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2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45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33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F4DA-FE00-475F-AF30-2C6EA1C40E6F}" type="datetimeFigureOut">
              <a:rPr lang="ru-RU" smtClean="0"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C6D5-2D19-43E3-B14D-912682048F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962688"/>
              </p:ext>
            </p:extLst>
          </p:nvPr>
        </p:nvGraphicFramePr>
        <p:xfrm>
          <a:off x="121186" y="0"/>
          <a:ext cx="12070813" cy="7055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727"/>
                <a:gridCol w="2450806"/>
                <a:gridCol w="4167577"/>
                <a:gridCol w="3017703"/>
              </a:tblGrid>
              <a:tr h="66256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полные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неполные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97313">
                <a:tc>
                  <a:txBody>
                    <a:bodyPr/>
                    <a:lstStyle/>
                    <a:p>
                      <a:r>
                        <a:rPr lang="ru-RU" sz="3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Двусостав</a:t>
                      </a:r>
                      <a:endParaRPr lang="ru-RU" sz="32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Трамвай идет?</a:t>
                      </a:r>
                    </a:p>
                    <a:p>
                      <a:pPr algn="l"/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 написал комедию</a:t>
                      </a:r>
                    </a:p>
                    <a:p>
                      <a:pPr algn="l"/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«Ревизор»?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Идет!</a:t>
                      </a:r>
                    </a:p>
                    <a:p>
                      <a:pPr algn="l"/>
                      <a:endParaRPr lang="ru-RU" sz="2800" b="1" i="0" u="none" strike="noStrike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Гоголь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19791">
                <a:tc>
                  <a:txBody>
                    <a:bodyPr/>
                    <a:lstStyle/>
                    <a:p>
                      <a:r>
                        <a:rPr lang="ru-RU" sz="3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Односостав</a:t>
                      </a:r>
                      <a:endParaRPr lang="ru-RU" sz="3200" b="1" i="0" u="none" strike="noStrike" kern="12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3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Определённо-</a:t>
                      </a:r>
                    </a:p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логичные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Кого ждешь?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Учителя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19791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Неопределен</a:t>
                      </a:r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но-личные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чём сообщили</a:t>
                      </a:r>
                    </a:p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радио?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погоде на завтра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807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Безличные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Надо идти на стадион.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 мне сегодня не хочется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8079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Назывные</a:t>
                      </a:r>
                      <a:endParaRPr lang="ru-RU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Густой, непроходимый</a:t>
                      </a:r>
                    </a:p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лес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Вот хвойный.</a:t>
                      </a:r>
                    </a:p>
                    <a:p>
                      <a:r>
                        <a:rPr lang="ru-RU" sz="2800" b="1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Вот лиственный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19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476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текст, соблюдая, где нужно, паузы.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расставляя недостающие знаки препинания.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тире.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односоставные предложения.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0328"/>
            <a:ext cx="10515600" cy="4656635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далекие времена, когда грамотных людей было очень мало, вместо писем иногда посылали то или иное растение. В Древней Греции, например, отправляли г..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нцов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пальмовой веткой для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щения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 побед..    а с оливковой о мире. Ветви лавра говорили о слав..    Ветки дуба — о силе и могуществе. Венок из лавровых листьев и сейчас символ победителя и награда ему.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65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1187"/>
            <a:ext cx="10515600" cy="156950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простых предложений составьте сложные, избегая неоправданного повторения. Запишите, ставя, где нужно, тире.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dirty="0"/>
              <a:t>Мой брат увлекается альпинизмом. </a:t>
            </a: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Я </a:t>
            </a:r>
            <a:r>
              <a:rPr lang="ru-RU" sz="4000" dirty="0"/>
              <a:t>увлекаюсь горнолыжным спортом. </a:t>
            </a:r>
            <a:endParaRPr lang="ru-RU" sz="4000" dirty="0" smtClean="0"/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4000" dirty="0" smtClean="0"/>
              <a:t>Днем </a:t>
            </a:r>
            <a:r>
              <a:rPr lang="ru-RU" sz="4000" dirty="0"/>
              <a:t>мы любовались ярким блеском снежных вершин. Вечером мы любовались четкими силуэтами гор на фоне темно-синего неба.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87021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96</Words>
  <Application>Microsoft Office PowerPoint</Application>
  <PresentationFormat>Широкоэкранный</PresentationFormat>
  <Paragraphs>36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Прочитайте текст, соблюдая, где нужно, паузы.  Спишите, расставляя недостающие знаки препинания. Объясните употребление тире. Найдите односоставные предложения. </vt:lpstr>
      <vt:lpstr> Из данных простых предложений составьте сложные, избегая неоправданного повторения. Запишите, ставя, где нужно, тире.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СемьЯ</cp:lastModifiedBy>
  <cp:revision>3</cp:revision>
  <dcterms:created xsi:type="dcterms:W3CDTF">2014-11-30T18:28:49Z</dcterms:created>
  <dcterms:modified xsi:type="dcterms:W3CDTF">2014-11-30T18:50:11Z</dcterms:modified>
</cp:coreProperties>
</file>