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74" r:id="rId3"/>
    <p:sldId id="271" r:id="rId4"/>
    <p:sldId id="272" r:id="rId5"/>
    <p:sldId id="265" r:id="rId6"/>
    <p:sldId id="267" r:id="rId7"/>
    <p:sldId id="268" r:id="rId8"/>
    <p:sldId id="269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704" autoAdjust="0"/>
  </p:normalViewPr>
  <p:slideViewPr>
    <p:cSldViewPr>
      <p:cViewPr varScale="1">
        <p:scale>
          <a:sx n="52" d="100"/>
          <a:sy n="52" d="100"/>
        </p:scale>
        <p:origin x="-1214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F33DF-9C15-47EA-B416-B150D58B622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F8832-3511-42E8-A4C7-B5DAD7BDE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73CC-82A0-497B-ADAF-1BEFCB8A46EB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D17BAA-53B7-4A93-AC10-75E7EE244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73CC-82A0-497B-ADAF-1BEFCB8A46EB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7BAA-53B7-4A93-AC10-75E7EE244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73CC-82A0-497B-ADAF-1BEFCB8A46EB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7BAA-53B7-4A93-AC10-75E7EE244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73CC-82A0-497B-ADAF-1BEFCB8A46EB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D17BAA-53B7-4A93-AC10-75E7EE244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73CC-82A0-497B-ADAF-1BEFCB8A46EB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7BAA-53B7-4A93-AC10-75E7EE244D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73CC-82A0-497B-ADAF-1BEFCB8A46EB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7BAA-53B7-4A93-AC10-75E7EE244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73CC-82A0-497B-ADAF-1BEFCB8A46EB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6D17BAA-53B7-4A93-AC10-75E7EE244D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73CC-82A0-497B-ADAF-1BEFCB8A46EB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7BAA-53B7-4A93-AC10-75E7EE244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73CC-82A0-497B-ADAF-1BEFCB8A46EB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7BAA-53B7-4A93-AC10-75E7EE244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73CC-82A0-497B-ADAF-1BEFCB8A46EB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7BAA-53B7-4A93-AC10-75E7EE244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73CC-82A0-497B-ADAF-1BEFCB8A46EB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7BAA-53B7-4A93-AC10-75E7EE244D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3C173CC-82A0-497B-ADAF-1BEFCB8A46EB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6D17BAA-53B7-4A93-AC10-75E7EE244D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332656"/>
            <a:ext cx="4608512" cy="6336704"/>
          </a:xfrm>
        </p:spPr>
        <p:txBody>
          <a:bodyPr>
            <a:normAutofit/>
          </a:bodyPr>
          <a:lstStyle/>
          <a:p>
            <a:r>
              <a:rPr lang="ru-RU" dirty="0" smtClean="0"/>
              <a:t>Проектирование танцевального номера</a:t>
            </a:r>
            <a:br>
              <a:rPr lang="ru-RU" dirty="0" smtClean="0"/>
            </a:br>
            <a:r>
              <a:rPr lang="ru-RU" dirty="0" smtClean="0"/>
              <a:t>«Тень – </a:t>
            </a:r>
            <a:r>
              <a:rPr lang="ru-RU" dirty="0" err="1" smtClean="0"/>
              <a:t>тень</a:t>
            </a:r>
            <a:r>
              <a:rPr lang="ru-RU" dirty="0" smtClean="0"/>
              <a:t> над водою»</a:t>
            </a:r>
            <a:br>
              <a:rPr lang="ru-RU" dirty="0" smtClean="0"/>
            </a:br>
            <a:r>
              <a:rPr lang="ru-RU" sz="2400" dirty="0" smtClean="0"/>
              <a:t>объединение народного танца «Русский сувенир»</a:t>
            </a:r>
            <a:br>
              <a:rPr lang="ru-RU" sz="2400" dirty="0" smtClean="0"/>
            </a:br>
            <a:r>
              <a:rPr lang="ru-RU" sz="2400" dirty="0" smtClean="0"/>
              <a:t>руководитель: Судакова Л.В.</a:t>
            </a:r>
            <a:endParaRPr lang="ru-RU" sz="2400" dirty="0"/>
          </a:p>
        </p:txBody>
      </p:sp>
      <p:pic>
        <p:nvPicPr>
          <p:cNvPr id="5" name="Рисунок 4" descr="C:\Documents and Settings\Admin\Local Settings\Temporary Internet Files\Content.Word\DSCF60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36004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692696"/>
            <a:ext cx="35283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Каждая эпоха как в зеркале отражается в танцевальной культуре народа. Фольклор наполняет душу каждого человека гордостью за свой народ, воспитывает уважение, любовь и чувство</a:t>
            </a:r>
          </a:p>
          <a:p>
            <a:pPr algn="ctr"/>
            <a:r>
              <a:rPr lang="ru-RU" sz="2800" dirty="0" smtClean="0"/>
              <a:t>патриотизма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Содержимое 5" descr="C:\Documents and Settings\Admin\YandexDisk\Фотокамера\2012-03-16 19-26-00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268760"/>
            <a:ext cx="468052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Формирование технологии построения танцевального номера.</a:t>
            </a:r>
          </a:p>
          <a:p>
            <a:r>
              <a:rPr lang="ru-RU" dirty="0" smtClean="0"/>
              <a:t>Воспитание сценической культуры учащихся, умения общения их со зрителями</a:t>
            </a:r>
          </a:p>
          <a:p>
            <a:endParaRPr lang="ru-RU" dirty="0"/>
          </a:p>
        </p:txBody>
      </p:sp>
      <p:pic>
        <p:nvPicPr>
          <p:cNvPr id="7" name="Содержимое 6" descr="C:\Documents and Settings\Admin\Local Settings\Temporary Internet Files\Content.Word\DSCF6076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388" y="1600200"/>
            <a:ext cx="3021824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19872" y="1196752"/>
            <a:ext cx="5571728" cy="512784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Построить технологическую карту танцевального номера;</a:t>
            </a:r>
          </a:p>
          <a:p>
            <a:r>
              <a:rPr lang="ru-RU" dirty="0" smtClean="0"/>
              <a:t>- подготовить группу к выступлению на конкурсе;</a:t>
            </a:r>
          </a:p>
          <a:p>
            <a:r>
              <a:rPr lang="ru-RU" dirty="0" smtClean="0"/>
              <a:t>- научиться работать в паре и танцевальными группами;</a:t>
            </a:r>
          </a:p>
          <a:p>
            <a:r>
              <a:rPr lang="ru-RU" dirty="0" smtClean="0"/>
              <a:t>- освоить особенности народно-сценического танца;</a:t>
            </a:r>
          </a:p>
          <a:p>
            <a:r>
              <a:rPr lang="ru-RU" dirty="0" smtClean="0"/>
              <a:t>- воспитать способность воспринимать любое задание руководителя;</a:t>
            </a:r>
          </a:p>
          <a:p>
            <a:r>
              <a:rPr lang="ru-RU" dirty="0" smtClean="0"/>
              <a:t>- уметь создавать собственные комбинации, используя изученный материал;</a:t>
            </a:r>
          </a:p>
          <a:p>
            <a:r>
              <a:rPr lang="ru-RU" dirty="0" smtClean="0"/>
              <a:t>- приобрести навыки методической и постановочной работы в танцевальном коллективе.</a:t>
            </a:r>
          </a:p>
          <a:p>
            <a:endParaRPr lang="ru-RU" dirty="0"/>
          </a:p>
        </p:txBody>
      </p:sp>
      <p:pic>
        <p:nvPicPr>
          <p:cNvPr id="5" name="Содержимое 4" descr="C:\Documents and Settings\Admin\Рабочий стол\Ф О Т О сессия\концерт 8М ДК13\DSCF611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280831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Пошаговые действия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Выбрать музыку.</a:t>
            </a:r>
          </a:p>
          <a:p>
            <a:r>
              <a:rPr lang="ru-RU" dirty="0" smtClean="0"/>
              <a:t>Определить форму танца.</a:t>
            </a:r>
          </a:p>
          <a:p>
            <a:r>
              <a:rPr lang="ru-RU" dirty="0" smtClean="0"/>
              <a:t>Подобрать тему и сюжет к музыке.</a:t>
            </a:r>
          </a:p>
          <a:p>
            <a:r>
              <a:rPr lang="ru-RU" dirty="0" smtClean="0"/>
              <a:t>Подобрать движения к танцу.</a:t>
            </a:r>
          </a:p>
          <a:p>
            <a:r>
              <a:rPr lang="ru-RU" dirty="0" smtClean="0"/>
              <a:t>Написание танца.</a:t>
            </a:r>
          </a:p>
          <a:p>
            <a:r>
              <a:rPr lang="ru-RU" dirty="0" smtClean="0"/>
              <a:t>Подбор костюмов.</a:t>
            </a:r>
          </a:p>
          <a:p>
            <a:r>
              <a:rPr lang="ru-RU" dirty="0" smtClean="0"/>
              <a:t>Разучивание танца.</a:t>
            </a:r>
          </a:p>
          <a:p>
            <a:endParaRPr lang="ru-RU" dirty="0"/>
          </a:p>
        </p:txBody>
      </p:sp>
      <p:pic>
        <p:nvPicPr>
          <p:cNvPr id="5" name="Содержимое 4" descr="C:\Documents and Settings\Admin\Local Settings\Temporary Internet Files\Content.Word\DSCF6110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56792"/>
            <a:ext cx="4343400" cy="460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Критерии постановки танцевального номера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2400" dirty="0" smtClean="0"/>
              <a:t>Танец должен быть поставлен с учетом особенностей концертной и конкурсной деятельности;</a:t>
            </a:r>
          </a:p>
          <a:p>
            <a:pPr lvl="0"/>
            <a:r>
              <a:rPr lang="ru-RU" sz="2400" dirty="0" smtClean="0"/>
              <a:t>Танец должен быть увлекателен для зрителей и самих исполнителей;</a:t>
            </a:r>
          </a:p>
          <a:p>
            <a:pPr lvl="0"/>
            <a:r>
              <a:rPr lang="ru-RU" sz="2400" dirty="0" smtClean="0"/>
              <a:t>Должен быть приспособлен к различным условиям публичной демонстрации;</a:t>
            </a:r>
          </a:p>
          <a:p>
            <a:pPr lvl="0"/>
            <a:r>
              <a:rPr lang="ru-RU" sz="2400" dirty="0" smtClean="0"/>
              <a:t>Длительность массового номера должна составлять 2,5-4 минуты;</a:t>
            </a:r>
          </a:p>
          <a:p>
            <a:pPr lvl="0"/>
            <a:r>
              <a:rPr lang="ru-RU" sz="2400" dirty="0" smtClean="0"/>
              <a:t>Хореографическому материалу должен соответствовать музыкальный материал и костюм.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Критерии постановки танцевального номера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dirty="0" smtClean="0"/>
              <a:t>Танцевальный номер должен соответствовать возрастной категории его исполнителей.</a:t>
            </a:r>
          </a:p>
          <a:p>
            <a:pPr lvl="0"/>
            <a:r>
              <a:rPr lang="ru-RU" sz="2400" dirty="0" smtClean="0"/>
              <a:t>Драматургия номера: развитие и ясность сюжета, развитие лексики, их соответствие.</a:t>
            </a:r>
          </a:p>
          <a:p>
            <a:pPr lvl="0"/>
            <a:r>
              <a:rPr lang="ru-RU" sz="2400" dirty="0" smtClean="0"/>
              <a:t>« Изюминка»-необычность идеи , нестандартный подход к номеру.</a:t>
            </a:r>
          </a:p>
          <a:p>
            <a:pPr lvl="0"/>
            <a:r>
              <a:rPr lang="ru-RU" sz="2400" dirty="0" smtClean="0"/>
              <a:t>Четкость рисунков и действия номера.</a:t>
            </a:r>
          </a:p>
          <a:p>
            <a:r>
              <a:rPr lang="ru-RU" sz="2400" dirty="0" smtClean="0"/>
              <a:t> Техничность и точность исполнения исполнителей.</a:t>
            </a:r>
          </a:p>
          <a:p>
            <a:r>
              <a:rPr lang="ru-RU" sz="2400" dirty="0" smtClean="0"/>
              <a:t> Танец должен воспитывать у его исполнителей и    зрителей эстетические чувства и развивать вкус.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1324</TotalTime>
  <Words>257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Проектирование танцевального номера «Тень – тень над водою» объединение народного танца «Русский сувенир» руководитель: Судакова Л.В.</vt:lpstr>
      <vt:lpstr>Слайд 2</vt:lpstr>
      <vt:lpstr>Цель проекта</vt:lpstr>
      <vt:lpstr>Задачи</vt:lpstr>
      <vt:lpstr>Пошаговые действия</vt:lpstr>
      <vt:lpstr>Критерии постановки танцевального номера</vt:lpstr>
      <vt:lpstr>Критерии постановки танцевального номера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91</cp:revision>
  <dcterms:created xsi:type="dcterms:W3CDTF">2014-01-22T11:32:15Z</dcterms:created>
  <dcterms:modified xsi:type="dcterms:W3CDTF">2014-12-12T17:52:52Z</dcterms:modified>
</cp:coreProperties>
</file>