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BD38-4259-4039-B8DE-06F40EB2B8B8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425DE3-7176-4583-BB11-2E20176CF0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BD38-4259-4039-B8DE-06F40EB2B8B8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5DE3-7176-4583-BB11-2E20176CF0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BD38-4259-4039-B8DE-06F40EB2B8B8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5DE3-7176-4583-BB11-2E20176CF0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BD38-4259-4039-B8DE-06F40EB2B8B8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425DE3-7176-4583-BB11-2E20176CF0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BD38-4259-4039-B8DE-06F40EB2B8B8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5DE3-7176-4583-BB11-2E20176CF0C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BD38-4259-4039-B8DE-06F40EB2B8B8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5DE3-7176-4583-BB11-2E20176CF0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BD38-4259-4039-B8DE-06F40EB2B8B8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5425DE3-7176-4583-BB11-2E20176CF0C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BD38-4259-4039-B8DE-06F40EB2B8B8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5DE3-7176-4583-BB11-2E20176CF0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BD38-4259-4039-B8DE-06F40EB2B8B8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5DE3-7176-4583-BB11-2E20176CF0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BD38-4259-4039-B8DE-06F40EB2B8B8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5DE3-7176-4583-BB11-2E20176CF0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BD38-4259-4039-B8DE-06F40EB2B8B8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5DE3-7176-4583-BB11-2E20176CF0C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55BD38-4259-4039-B8DE-06F40EB2B8B8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425DE3-7176-4583-BB11-2E20176CF0C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36912"/>
            <a:ext cx="9144000" cy="1798439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anose="030F0702030302020204" pitchFamily="66" charset="0"/>
              </a:rPr>
              <a:t>Простые </a:t>
            </a:r>
            <a:r>
              <a:rPr lang="ru-RU" sz="48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anose="030F0702030302020204" pitchFamily="66" charset="0"/>
              </a:rPr>
              <a:t>и</a:t>
            </a:r>
            <a:br>
              <a:rPr lang="ru-RU" sz="48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anose="030F0702030302020204" pitchFamily="66" charset="0"/>
              </a:rPr>
            </a:b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anose="030F0702030302020204" pitchFamily="66" charset="0"/>
              </a:rPr>
              <a:t>сложные предложения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4624"/>
            <a:ext cx="8458200" cy="914400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Тренировочные упражнения</a:t>
            </a:r>
            <a:endParaRPr lang="ru-RU" sz="3600" b="1" i="1" dirty="0"/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6573416" y="5943600"/>
            <a:ext cx="2570584" cy="914400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9 класс</a:t>
            </a:r>
            <a:endParaRPr lang="ru-RU" sz="5400" i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901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74" y="44624"/>
            <a:ext cx="9132625" cy="8382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Найдите простое предложение с однородными членами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Когда часы пробили двенадцать, гости </a:t>
            </a:r>
            <a:r>
              <a:rPr lang="ru-RU" i="1" dirty="0" err="1" smtClean="0"/>
              <a:t>Каблуковых</a:t>
            </a:r>
            <a:r>
              <a:rPr lang="ru-RU" i="1" dirty="0" smtClean="0"/>
              <a:t> захлопали и стали дарить друг другу подарки.</a:t>
            </a:r>
          </a:p>
          <a:p>
            <a:r>
              <a:rPr lang="ru-RU" i="1" dirty="0" smtClean="0"/>
              <a:t>Ветер бушевал за окном, качал деревья, стонал в печных трубах.</a:t>
            </a:r>
          </a:p>
          <a:p>
            <a:r>
              <a:rPr lang="ru-RU" i="1" dirty="0" smtClean="0"/>
              <a:t>Мария и Пётр молча смотрели на </a:t>
            </a:r>
            <a:r>
              <a:rPr lang="ru-RU" i="1" dirty="0" err="1" smtClean="0"/>
              <a:t>Самоедова</a:t>
            </a:r>
            <a:r>
              <a:rPr lang="ru-RU" i="1" dirty="0" smtClean="0"/>
              <a:t>, а Наталья осторожно подкрадывалась к нему сзади.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851923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441"/>
            <a:ext cx="9144000" cy="838200"/>
          </a:xfrm>
        </p:spPr>
        <p:txBody>
          <a:bodyPr>
            <a:normAutofit/>
          </a:bodyPr>
          <a:lstStyle/>
          <a:p>
            <a:r>
              <a:rPr lang="ru-RU" sz="2400" dirty="0"/>
              <a:t>Найдите </a:t>
            </a:r>
            <a:r>
              <a:rPr lang="ru-RU" sz="2400" dirty="0" smtClean="0"/>
              <a:t>сложноподчинённое предложение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686800" cy="4525963"/>
          </a:xfrm>
        </p:spPr>
        <p:txBody>
          <a:bodyPr/>
          <a:lstStyle/>
          <a:p>
            <a:r>
              <a:rPr lang="ru-RU" i="1" dirty="0"/>
              <a:t>Звучный рык и тонкое чутье </a:t>
            </a:r>
            <a:r>
              <a:rPr lang="ru-RU" i="1" dirty="0" smtClean="0"/>
              <a:t>тигра вызывают </a:t>
            </a:r>
            <a:r>
              <a:rPr lang="ru-RU" i="1" dirty="0"/>
              <a:t>восхищенье в толпах </a:t>
            </a:r>
            <a:r>
              <a:rPr lang="ru-RU" i="1" dirty="0" smtClean="0"/>
              <a:t>и </a:t>
            </a:r>
            <a:r>
              <a:rPr lang="ru-RU" i="1" dirty="0"/>
              <a:t>пугают разное </a:t>
            </a:r>
            <a:r>
              <a:rPr lang="ru-RU" i="1" dirty="0" smtClean="0"/>
              <a:t>зверье.</a:t>
            </a:r>
          </a:p>
          <a:p>
            <a:r>
              <a:rPr lang="ru-RU" i="1" dirty="0"/>
              <a:t>На месте том, где в гору поднимается дорога, изрытая дождями, три сосны стоят</a:t>
            </a:r>
            <a:r>
              <a:rPr lang="ru-RU" dirty="0" smtClean="0"/>
              <a:t>.</a:t>
            </a:r>
          </a:p>
          <a:p>
            <a:r>
              <a:rPr lang="ru-RU" i="1" dirty="0"/>
              <a:t>И </a:t>
            </a:r>
            <a:r>
              <a:rPr lang="ru-RU" i="1" dirty="0" smtClean="0"/>
              <a:t>ме­тался </a:t>
            </a:r>
            <a:r>
              <a:rPr lang="ru-RU" i="1" dirty="0"/>
              <a:t>ветер быстрый по </a:t>
            </a:r>
            <a:r>
              <a:rPr lang="ru-RU" i="1" dirty="0" smtClean="0"/>
              <a:t>бурьянам, </a:t>
            </a:r>
            <a:r>
              <a:rPr lang="ru-RU" i="1" dirty="0"/>
              <a:t>и </a:t>
            </a:r>
            <a:r>
              <a:rPr lang="ru-RU" i="1" dirty="0" smtClean="0"/>
              <a:t>снопами</a:t>
            </a:r>
            <a:r>
              <a:rPr lang="ru-RU" i="1" dirty="0"/>
              <a:t> мчались искры по </a:t>
            </a:r>
            <a:r>
              <a:rPr lang="ru-RU" i="1" dirty="0" smtClean="0"/>
              <a:t>туманам.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937094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146"/>
            <a:ext cx="9144000" cy="838200"/>
          </a:xfrm>
        </p:spPr>
        <p:txBody>
          <a:bodyPr>
            <a:normAutofit/>
          </a:bodyPr>
          <a:lstStyle/>
          <a:p>
            <a:r>
              <a:rPr lang="ru-RU" sz="2400" dirty="0"/>
              <a:t>Найдите </a:t>
            </a:r>
            <a:r>
              <a:rPr lang="ru-RU" sz="2400" dirty="0" smtClean="0"/>
              <a:t>сложносочинённое </a:t>
            </a:r>
            <a:r>
              <a:rPr lang="ru-RU" sz="2400" dirty="0"/>
              <a:t>предложение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686800" cy="4525963"/>
          </a:xfrm>
        </p:spPr>
        <p:txBody>
          <a:bodyPr/>
          <a:lstStyle/>
          <a:p>
            <a:r>
              <a:rPr lang="ru-RU" i="1" dirty="0"/>
              <a:t>Знаю я, что не цветут там </a:t>
            </a:r>
            <a:r>
              <a:rPr lang="ru-RU" i="1" dirty="0" smtClean="0"/>
              <a:t>чащи.</a:t>
            </a:r>
          </a:p>
          <a:p>
            <a:r>
              <a:rPr lang="ru-RU" i="1" dirty="0"/>
              <a:t>Многие альпинисты мечтают подняться на Эверест, но даже после многих лет тренировок не могут достичь его вершины</a:t>
            </a:r>
            <a:r>
              <a:rPr lang="ru-RU" dirty="0"/>
              <a:t>.</a:t>
            </a:r>
            <a:endParaRPr lang="ru-RU" i="1" dirty="0" smtClean="0"/>
          </a:p>
          <a:p>
            <a:r>
              <a:rPr lang="ru-RU" i="1" dirty="0" smtClean="0"/>
              <a:t>Слезы </a:t>
            </a:r>
            <a:r>
              <a:rPr lang="ru-RU" i="1" dirty="0"/>
              <a:t>высохли у меня на глазах, сестри­ца тоже перестала плакать.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53335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64" y="116632"/>
            <a:ext cx="9116036" cy="8382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Найдите сложное предложение, в состав которого входит простое односоставное предложение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Он чувствовал себя перед нею </a:t>
            </a:r>
            <a:r>
              <a:rPr lang="ru-RU" i="1" dirty="0" smtClean="0"/>
              <a:t>ребёнком, </a:t>
            </a:r>
            <a:r>
              <a:rPr lang="ru-RU" i="1" dirty="0"/>
              <a:t>да и </a:t>
            </a:r>
            <a:r>
              <a:rPr lang="ru-RU" i="1" dirty="0" smtClean="0"/>
              <a:t>она </a:t>
            </a:r>
            <a:r>
              <a:rPr lang="ru-RU" i="1" dirty="0"/>
              <a:t>считала его за </a:t>
            </a:r>
            <a:r>
              <a:rPr lang="ru-RU" i="1" dirty="0" smtClean="0"/>
              <a:t>ребёнка.</a:t>
            </a:r>
          </a:p>
          <a:p>
            <a:r>
              <a:rPr lang="ru-RU" i="1" dirty="0" smtClean="0"/>
              <a:t>Каждый </a:t>
            </a:r>
            <a:r>
              <a:rPr lang="ru-RU" i="1" dirty="0"/>
              <a:t>вечер разыгрывалась в переулках метель, и казалось странным думать в такое время о бамбуке</a:t>
            </a:r>
            <a:r>
              <a:rPr lang="ru-RU" i="1" dirty="0" smtClean="0"/>
              <a:t>.</a:t>
            </a:r>
          </a:p>
          <a:p>
            <a:r>
              <a:rPr lang="ru-RU" i="1" dirty="0"/>
              <a:t>Где гнутся над омутом лозы, </a:t>
            </a:r>
            <a:r>
              <a:rPr lang="ru-RU" i="1" dirty="0" smtClean="0"/>
              <a:t>где </a:t>
            </a:r>
            <a:r>
              <a:rPr lang="ru-RU" i="1" dirty="0"/>
              <a:t>летнее солнце печет, </a:t>
            </a:r>
            <a:r>
              <a:rPr lang="ru-RU" i="1" dirty="0" smtClean="0"/>
              <a:t> летают </a:t>
            </a:r>
            <a:r>
              <a:rPr lang="ru-RU" i="1" dirty="0"/>
              <a:t>и пляшут стрекозы, </a:t>
            </a:r>
            <a:r>
              <a:rPr lang="ru-RU" i="1" dirty="0" smtClean="0"/>
              <a:t> веселый </a:t>
            </a:r>
            <a:r>
              <a:rPr lang="ru-RU" i="1" dirty="0"/>
              <a:t>ведут </a:t>
            </a:r>
            <a:r>
              <a:rPr lang="ru-RU" i="1" dirty="0" smtClean="0"/>
              <a:t>хоровод.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2431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76456" y="457200"/>
            <a:ext cx="315144" cy="425624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686800" cy="4525963"/>
          </a:xfrm>
        </p:spPr>
        <p:txBody>
          <a:bodyPr/>
          <a:lstStyle/>
          <a:p>
            <a:r>
              <a:rPr lang="ru-RU" i="1" dirty="0" smtClean="0"/>
              <a:t>Они проснулись, а</a:t>
            </a:r>
            <a:r>
              <a:rPr lang="ru-RU" i="1" dirty="0"/>
              <a:t> мы спать собираемся.</a:t>
            </a:r>
            <a:endParaRPr lang="ru-RU" dirty="0" smtClean="0"/>
          </a:p>
          <a:p>
            <a:r>
              <a:rPr lang="ru-RU" i="1" dirty="0"/>
              <a:t>Он был в дорогом сером костюме, в заграничных, в цвет костюма, туфлях</a:t>
            </a:r>
            <a:r>
              <a:rPr lang="ru-RU" i="1" dirty="0" smtClean="0"/>
              <a:t>.</a:t>
            </a:r>
          </a:p>
          <a:p>
            <a:r>
              <a:rPr lang="ru-RU" i="1" dirty="0"/>
              <a:t>Может быть, у </a:t>
            </a:r>
            <a:r>
              <a:rPr lang="ru-RU" i="1" dirty="0" err="1"/>
              <a:t>Штольца</a:t>
            </a:r>
            <a:r>
              <a:rPr lang="ru-RU" i="1" dirty="0"/>
              <a:t> Илюша и успел бы выучиться чему-нибудь хорошенько, если б Обломовка была верстах в пятистах от </a:t>
            </a:r>
            <a:r>
              <a:rPr lang="ru-RU" i="1" dirty="0" err="1"/>
              <a:t>Верхлева</a:t>
            </a:r>
            <a:r>
              <a:rPr lang="ru-RU" dirty="0"/>
              <a:t>.</a:t>
            </a:r>
            <a:endParaRPr lang="ru-RU" i="1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374" y="44624"/>
            <a:ext cx="9132625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smtClean="0"/>
              <a:t>Найдите простое предложение с однородными членами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80712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38200"/>
          </a:xfrm>
        </p:spPr>
        <p:txBody>
          <a:bodyPr>
            <a:normAutofit/>
          </a:bodyPr>
          <a:lstStyle/>
          <a:p>
            <a:r>
              <a:rPr lang="ru-RU" sz="2400" dirty="0"/>
              <a:t>Найдите сложноподчинённое предложение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686800" cy="4525963"/>
          </a:xfrm>
        </p:spPr>
        <p:txBody>
          <a:bodyPr/>
          <a:lstStyle/>
          <a:p>
            <a:r>
              <a:rPr lang="ru-RU" i="1" dirty="0"/>
              <a:t>И</a:t>
            </a:r>
            <a:r>
              <a:rPr lang="ru-RU" i="1" dirty="0" smtClean="0"/>
              <a:t> для него воскресли вновь и божество, и вдохновенье, и жизнь, и слезы, и любовь.</a:t>
            </a:r>
            <a:r>
              <a:rPr lang="ru-RU" i="1" dirty="0"/>
              <a:t> </a:t>
            </a:r>
            <a:endParaRPr lang="ru-RU" i="1" dirty="0" smtClean="0"/>
          </a:p>
          <a:p>
            <a:r>
              <a:rPr lang="ru-RU" i="1" dirty="0"/>
              <a:t>Когда в товарищах согласья нет, на лад их дело не пойдет</a:t>
            </a:r>
            <a:r>
              <a:rPr lang="ru-RU" i="1" dirty="0" smtClean="0"/>
              <a:t>.</a:t>
            </a:r>
          </a:p>
          <a:p>
            <a:r>
              <a:rPr lang="ru-RU" i="1" dirty="0"/>
              <a:t>Я попытался говорить на испанском языке, а мой друг попытался говорить на английском </a:t>
            </a:r>
            <a:r>
              <a:rPr lang="ru-RU" i="1" dirty="0" smtClean="0"/>
              <a:t>языке.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222342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838200"/>
          </a:xfrm>
        </p:spPr>
        <p:txBody>
          <a:bodyPr>
            <a:normAutofit/>
          </a:bodyPr>
          <a:lstStyle/>
          <a:p>
            <a:r>
              <a:rPr lang="ru-RU" sz="2400" dirty="0"/>
              <a:t>Найдите сложносочинённое предложение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686800" cy="4525963"/>
          </a:xfrm>
        </p:spPr>
        <p:txBody>
          <a:bodyPr/>
          <a:lstStyle/>
          <a:p>
            <a:r>
              <a:rPr lang="ru-RU" i="1" dirty="0"/>
              <a:t>Я люблю шоколадное мороженое, но моему другу нравится земляника.</a:t>
            </a:r>
          </a:p>
          <a:p>
            <a:r>
              <a:rPr lang="ru-RU" i="1" dirty="0"/>
              <a:t>Если  жизнь тебя обманет</a:t>
            </a:r>
            <a:r>
              <a:rPr lang="ru-RU" i="1" dirty="0" smtClean="0"/>
              <a:t>, не </a:t>
            </a:r>
            <a:r>
              <a:rPr lang="ru-RU" i="1" dirty="0"/>
              <a:t>печалься, не сердись</a:t>
            </a:r>
            <a:r>
              <a:rPr lang="ru-RU" i="1" dirty="0" smtClean="0"/>
              <a:t>.</a:t>
            </a:r>
          </a:p>
          <a:p>
            <a:r>
              <a:rPr lang="ru-RU" i="1" dirty="0"/>
              <a:t>Из-за начавшегося внезапно ливня мы промокли до нитки и </a:t>
            </a:r>
            <a:r>
              <a:rPr lang="ru-RU" i="1" dirty="0" smtClean="0"/>
              <a:t>сильно замёрзли</a:t>
            </a:r>
            <a:r>
              <a:rPr lang="ru-RU" i="1" dirty="0"/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53062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ru-RU" sz="2400" dirty="0"/>
              <a:t>Найдите сложное предложение, в состав которого входит простое односоставное предложение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4525963"/>
          </a:xfrm>
        </p:spPr>
        <p:txBody>
          <a:bodyPr/>
          <a:lstStyle/>
          <a:p>
            <a:r>
              <a:rPr lang="ru-RU" i="1" dirty="0"/>
              <a:t>Загадочный господин наклонился к псу, сверкнул золотыми ободками глаз и вытащил из правого кармана белый продолговатый свёрток</a:t>
            </a:r>
            <a:r>
              <a:rPr lang="ru-RU" dirty="0" smtClean="0"/>
              <a:t>.</a:t>
            </a:r>
          </a:p>
          <a:p>
            <a:r>
              <a:rPr lang="ru-RU" i="1" dirty="0"/>
              <a:t>Стемнело, на улице зажглись фонари</a:t>
            </a:r>
            <a:r>
              <a:rPr lang="ru-RU" dirty="0" smtClean="0"/>
              <a:t>.</a:t>
            </a:r>
          </a:p>
          <a:p>
            <a:r>
              <a:rPr lang="ru-RU" i="1" dirty="0"/>
              <a:t>Меня лечил полковой цирюльник, </a:t>
            </a:r>
            <a:r>
              <a:rPr lang="ru-RU" i="1" dirty="0" smtClean="0"/>
              <a:t>потому что  </a:t>
            </a:r>
            <a:r>
              <a:rPr lang="ru-RU" i="1" dirty="0"/>
              <a:t>в крепости другого лекаря не было.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88345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2">
      <a:dk1>
        <a:sysClr val="windowText" lastClr="000000"/>
      </a:dk1>
      <a:lt1>
        <a:sysClr val="window" lastClr="FFFFFF"/>
      </a:lt1>
      <a:dk2>
        <a:srgbClr val="4E3B30"/>
      </a:dk2>
      <a:lt2>
        <a:srgbClr val="E7D5C4"/>
      </a:lt2>
      <a:accent1>
        <a:srgbClr val="97693D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119</TotalTime>
  <Words>231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Простые и сложные предложения</vt:lpstr>
      <vt:lpstr>Найдите простое предложение с однородными членами</vt:lpstr>
      <vt:lpstr>Найдите сложноподчинённое предложение</vt:lpstr>
      <vt:lpstr>Найдите сложносочинённое предложение</vt:lpstr>
      <vt:lpstr>Найдите сложное предложение, в состав которого входит простое односоставное предложение</vt:lpstr>
      <vt:lpstr>Презентация PowerPoint</vt:lpstr>
      <vt:lpstr>Найдите сложноподчинённое предложение</vt:lpstr>
      <vt:lpstr>Найдите сложносочинённое предложение</vt:lpstr>
      <vt:lpstr>Найдите сложное предложение, в состав которого входит простое односоставное предложение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Простые и сложные предложения</dc:title>
  <dc:creator>User</dc:creator>
  <cp:lastModifiedBy>User</cp:lastModifiedBy>
  <cp:revision>8</cp:revision>
  <dcterms:created xsi:type="dcterms:W3CDTF">2015-01-02T09:37:27Z</dcterms:created>
  <dcterms:modified xsi:type="dcterms:W3CDTF">2015-01-02T11:37:27Z</dcterms:modified>
</cp:coreProperties>
</file>