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DADDF24-A3F1-482D-AFC7-9835F502BD08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32EEABD-ED31-4733-A7A4-EFD0D3BCB6A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DF24-A3F1-482D-AFC7-9835F502BD08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EABD-ED31-4733-A7A4-EFD0D3BCB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DF24-A3F1-482D-AFC7-9835F502BD08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EABD-ED31-4733-A7A4-EFD0D3BCB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ADDF24-A3F1-482D-AFC7-9835F502BD08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2EEABD-ED31-4733-A7A4-EFD0D3BCB6A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DADDF24-A3F1-482D-AFC7-9835F502BD08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32EEABD-ED31-4733-A7A4-EFD0D3BCB6A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DF24-A3F1-482D-AFC7-9835F502BD08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EABD-ED31-4733-A7A4-EFD0D3BCB6A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DF24-A3F1-482D-AFC7-9835F502BD08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EABD-ED31-4733-A7A4-EFD0D3BCB6A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ADDF24-A3F1-482D-AFC7-9835F502BD08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2EEABD-ED31-4733-A7A4-EFD0D3BCB6A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DF24-A3F1-482D-AFC7-9835F502BD08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EABD-ED31-4733-A7A4-EFD0D3BCB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ADDF24-A3F1-482D-AFC7-9835F502BD08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2EEABD-ED31-4733-A7A4-EFD0D3BCB6A4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ADDF24-A3F1-482D-AFC7-9835F502BD08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2EEABD-ED31-4733-A7A4-EFD0D3BCB6A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DADDF24-A3F1-482D-AFC7-9835F502BD08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32EEABD-ED31-4733-A7A4-EFD0D3BCB6A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Тесты на тему «Разряды прилагательных» 6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/>
          <a:lstStyle/>
          <a:p>
            <a:r>
              <a:rPr lang="ru-RU" dirty="0" smtClean="0"/>
              <a:t>Укажите предложение, в котором есть только </a:t>
            </a:r>
            <a:r>
              <a:rPr lang="ru-RU" b="1" dirty="0" smtClean="0"/>
              <a:t>притяжательные</a:t>
            </a:r>
            <a:r>
              <a:rPr lang="ru-RU" dirty="0" smtClean="0"/>
              <a:t> прилагательные.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/>
          </a:p>
          <a:p>
            <a:r>
              <a:rPr lang="ru-RU" dirty="0" smtClean="0"/>
              <a:t>1) Зимой на снегу можно видеть много беличьих, лисьих и заячьих следов. </a:t>
            </a:r>
            <a:br>
              <a:rPr lang="ru-RU" dirty="0" smtClean="0"/>
            </a:br>
            <a:r>
              <a:rPr lang="ru-RU" dirty="0" smtClean="0"/>
              <a:t>2) В расщелинах высокой монастырской стены гнездились галки. </a:t>
            </a:r>
            <a:br>
              <a:rPr lang="ru-RU" dirty="0" smtClean="0"/>
            </a:br>
            <a:r>
              <a:rPr lang="ru-RU" dirty="0" smtClean="0"/>
              <a:t>3) Раз поздним осенним вечером мельник вернулся с охоты</a:t>
            </a:r>
            <a:r>
              <a:rPr lang="ru-RU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4) Обнаженные громадные корни елей словно приглашали отдохнуть после крутых подъемов, и я подолгу сидел на них, прислушиваясь к птичьим голосам. 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/>
          <a:lstStyle/>
          <a:p>
            <a:r>
              <a:rPr lang="ru-RU" dirty="0" smtClean="0"/>
              <a:t>Укажите предложение, в котором прилагательные относятся к одному и тому же разряду.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1) Помню, ещё в детстве отец водил меня смотреть жилые барсучьи норы.  </a:t>
            </a:r>
            <a:br>
              <a:rPr lang="ru-RU" dirty="0" smtClean="0"/>
            </a:br>
            <a:r>
              <a:rPr lang="ru-RU" dirty="0" smtClean="0"/>
              <a:t>2) Вдоль асфальтовой дороги двинулся танковый ромб. </a:t>
            </a:r>
            <a:br>
              <a:rPr lang="ru-RU" dirty="0" smtClean="0"/>
            </a:br>
            <a:r>
              <a:rPr lang="ru-RU" dirty="0" smtClean="0"/>
              <a:t>3) Фельдмаршалу нравилась эта короткая лесная прогулка.  </a:t>
            </a:r>
            <a:br>
              <a:rPr lang="ru-RU" dirty="0" smtClean="0"/>
            </a:br>
            <a:r>
              <a:rPr lang="ru-RU" dirty="0" smtClean="0"/>
              <a:t>4) Наступил сентябрь, холодный, штормовой, с дождями и туманами.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Укажите предложение, в котором выделенное слово является </a:t>
            </a:r>
            <a:r>
              <a:rPr lang="ru-RU" b="1" dirty="0" smtClean="0"/>
              <a:t>качественным</a:t>
            </a:r>
            <a:r>
              <a:rPr lang="ru-RU" dirty="0" smtClean="0"/>
              <a:t> прилагательным.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/>
          </a:p>
          <a:p>
            <a:r>
              <a:rPr lang="ru-RU" dirty="0" smtClean="0"/>
              <a:t>1) Весь первый день на острове прошел в ХОЗЯЙСТВЕННЫХ хлопотах. 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 Нас обоих начинает разбирать ОХОТНИЧИЙ азарт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3) Сентябрьская ночь упала на землю ТЁМНЫМ покрывалом. 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4) На меня было надето короткое платье, покроем и размером похожее на МУЖСКУЮ майку.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/>
          </a:bodyPr>
          <a:lstStyle/>
          <a:p>
            <a:r>
              <a:rPr lang="ru-RU" dirty="0" smtClean="0"/>
              <a:t>Укажите предложение, в котором </a:t>
            </a:r>
            <a:r>
              <a:rPr lang="ru-RU" dirty="0" smtClean="0"/>
              <a:t>выделенное слово </a:t>
            </a:r>
            <a:r>
              <a:rPr lang="ru-RU" dirty="0" smtClean="0"/>
              <a:t>является относительным</a:t>
            </a:r>
            <a:r>
              <a:rPr lang="ru-RU" dirty="0" smtClean="0"/>
              <a:t> прилагательным</a:t>
            </a:r>
            <a:r>
              <a:rPr lang="ru-RU" b="1" dirty="0" smtClean="0"/>
              <a:t>.</a:t>
            </a:r>
            <a:br>
              <a:rPr lang="ru-RU" b="1" dirty="0" smtClean="0"/>
            </a:br>
            <a:endParaRPr lang="ru-RU" b="1" dirty="0" smtClean="0"/>
          </a:p>
          <a:p>
            <a:r>
              <a:rPr lang="ru-RU" dirty="0" smtClean="0"/>
              <a:t>1) Городок деревянный, ТИХИЙ, над домами трубы дымят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 В печке весело </a:t>
            </a:r>
            <a:r>
              <a:rPr lang="ru-RU" dirty="0" smtClean="0"/>
              <a:t>потрескивали ЛИСТВЕННИЧНЫЕ </a:t>
            </a:r>
            <a:r>
              <a:rPr lang="ru-RU" dirty="0" smtClean="0"/>
              <a:t>дрова. </a:t>
            </a:r>
            <a:endParaRPr lang="ru-RU" dirty="0" smtClean="0"/>
          </a:p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3) Ежи забирались передними лапами в СОБАЧЬЮ чашку и, тихо пофыркивая, спокойно ели. </a:t>
            </a:r>
            <a:br>
              <a:rPr lang="ru-RU" dirty="0" smtClean="0"/>
            </a:br>
            <a:r>
              <a:rPr lang="ru-RU" dirty="0" smtClean="0"/>
              <a:t>4) Возле сарая стояла КРУПНАЯ гривастая лошадь с мохнатыми ногами.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Укажите предложение, в котором выделенное слово является </a:t>
            </a:r>
            <a:r>
              <a:rPr lang="ru-RU" b="1" dirty="0" smtClean="0"/>
              <a:t>притяжательным </a:t>
            </a:r>
            <a:r>
              <a:rPr lang="ru-RU" dirty="0" smtClean="0"/>
              <a:t>прилагательным.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1</a:t>
            </a:r>
            <a:r>
              <a:rPr lang="ru-RU" dirty="0" smtClean="0"/>
              <a:t>) Каждый куст и каждое дерево собирает ДОЖДЕВУЮ воду на листьях и крупными каплями осыпает путника с головы до ног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 Широк и жёлт вечерний свет, нежна АПРЕЛЬСКАЯ </a:t>
            </a:r>
            <a:r>
              <a:rPr lang="ru-RU" dirty="0" smtClean="0"/>
              <a:t>прохлада</a:t>
            </a:r>
          </a:p>
          <a:p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3) Отловленных бобров сотрудники заповедника держали в ПРОСТОРНЫХ проволочных вольерах.  </a:t>
            </a:r>
            <a:br>
              <a:rPr lang="ru-RU" dirty="0" smtClean="0"/>
            </a:br>
            <a:r>
              <a:rPr lang="ru-RU" dirty="0" smtClean="0"/>
              <a:t>4) Редко где в глухом лесу сохранились населённые БАРСУЧЬИ норы.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/>
          <a:lstStyle/>
          <a:p>
            <a:r>
              <a:rPr lang="ru-RU" dirty="0" smtClean="0"/>
              <a:t>Укажите предложение, в котором есть </a:t>
            </a:r>
            <a:r>
              <a:rPr lang="ru-RU" b="1" dirty="0" smtClean="0"/>
              <a:t>относительное</a:t>
            </a:r>
            <a:r>
              <a:rPr lang="ru-RU" dirty="0" smtClean="0"/>
              <a:t> прилагательное.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/>
          </a:p>
          <a:p>
            <a:r>
              <a:rPr lang="ru-RU" dirty="0" smtClean="0"/>
              <a:t>1) Медвежонок нашел сухую яму, свернулся в ней и </a:t>
            </a:r>
            <a:r>
              <a:rPr lang="ru-RU" dirty="0" smtClean="0"/>
              <a:t>уснул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 Бамбуковое удилище согнулось в дугу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3) </a:t>
            </a:r>
            <a:r>
              <a:rPr lang="ru-RU" dirty="0" err="1" smtClean="0"/>
              <a:t>Кирпично</a:t>
            </a:r>
            <a:r>
              <a:rPr lang="ru-RU" dirty="0" smtClean="0"/>
              <a:t> краснели крыши помещичьих хуторов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4) У входа в пещеру, на песке, хорошо просматривались следы от оленьих копыт.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/>
          <a:lstStyle/>
          <a:p>
            <a:r>
              <a:rPr lang="ru-RU" dirty="0" smtClean="0"/>
              <a:t>Укажите предложение, в котором есть </a:t>
            </a:r>
            <a:r>
              <a:rPr lang="ru-RU" b="1" dirty="0" smtClean="0"/>
              <a:t>качественное</a:t>
            </a:r>
            <a:r>
              <a:rPr lang="ru-RU" dirty="0" smtClean="0"/>
              <a:t> прилагательное.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1) Волчица нашла удобное место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 В те времена купеческой славой ещё гремела Калуга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3) В лесной темноте хорошо видят рысьи глаза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4) Десять балтийских моряков балагурили на корме около пушки.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/>
          <a:lstStyle/>
          <a:p>
            <a:r>
              <a:rPr lang="ru-RU" dirty="0" smtClean="0"/>
              <a:t>Укажите предложение, в котором есть </a:t>
            </a:r>
            <a:r>
              <a:rPr lang="ru-RU" b="1" dirty="0" smtClean="0"/>
              <a:t>притяжательно</a:t>
            </a:r>
            <a:r>
              <a:rPr lang="ru-RU" dirty="0" smtClean="0"/>
              <a:t>е прилагательное.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1) За окном лето стояло во всем своем июньском великолепии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 Разбрызгивая лужи вчерашнего дождя, машина неслась по дороге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3) Подругу мамину помню — тётю Соню, но она в первый же день войны ушла на фронт как врач-хирург. 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/>
          <a:lstStyle/>
          <a:p>
            <a:r>
              <a:rPr lang="ru-RU" dirty="0" smtClean="0"/>
              <a:t>Укажите предложение, в котором есть только </a:t>
            </a:r>
            <a:r>
              <a:rPr lang="ru-RU" b="1" dirty="0" smtClean="0"/>
              <a:t>качественные</a:t>
            </a:r>
            <a:r>
              <a:rPr lang="ru-RU" dirty="0" smtClean="0"/>
              <a:t> прилагательные.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/>
          </a:p>
          <a:p>
            <a:r>
              <a:rPr lang="ru-RU" dirty="0" smtClean="0"/>
              <a:t>1) Река вздулась от обильных осенних дождей. 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 Но солнце еще не взошло, когда охотники за сладкой клюквой спустились в большое болото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3) В середине лета в маленьком бабушкином домике поселился квартирант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4) В Вовкиной памяти проносились все события его короткой жизни. 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/>
          <a:lstStyle/>
          <a:p>
            <a:r>
              <a:rPr lang="ru-RU" dirty="0" smtClean="0"/>
              <a:t>Укажите предложение, в котором есть только </a:t>
            </a:r>
            <a:r>
              <a:rPr lang="ru-RU" b="1" dirty="0" smtClean="0"/>
              <a:t>относительные</a:t>
            </a:r>
            <a:r>
              <a:rPr lang="ru-RU" dirty="0" smtClean="0"/>
              <a:t> прилагательные.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1) Повадился ко мне на подоконник летать желторотый молодой грачонок. 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 Утренний дымок ещё стоял в густых чащах сада. 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3) За окнами с угрюмого неба падал редкий </a:t>
            </a:r>
            <a:r>
              <a:rPr lang="ru-RU" dirty="0" smtClean="0"/>
              <a:t>снег.</a:t>
            </a:r>
          </a:p>
          <a:p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4) Под пушечный треск волжского льда пришёл апрель.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</TotalTime>
  <Words>113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Тесты на тему «Разряды прилагательных» 6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Тесты на тему «Разряды прилагательных» 6 класс</dc:title>
  <dc:creator>ЕВГЕНИЙ</dc:creator>
  <cp:lastModifiedBy>ЕВГЕНИЙ</cp:lastModifiedBy>
  <cp:revision>3</cp:revision>
  <dcterms:created xsi:type="dcterms:W3CDTF">2014-12-14T11:20:00Z</dcterms:created>
  <dcterms:modified xsi:type="dcterms:W3CDTF">2014-12-14T11:46:13Z</dcterms:modified>
</cp:coreProperties>
</file>