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60" r:id="rId5"/>
    <p:sldId id="262" r:id="rId6"/>
    <p:sldId id="263" r:id="rId7"/>
    <p:sldId id="264" r:id="rId8"/>
    <p:sldId id="265" r:id="rId9"/>
    <p:sldId id="269" r:id="rId10"/>
    <p:sldId id="271" r:id="rId11"/>
    <p:sldId id="272" r:id="rId12"/>
    <p:sldId id="273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774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D7CD-44C4-4B9B-AD14-19B4D9303A4F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AA2-5FFD-4601-889B-6DCA76B12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D7CD-44C4-4B9B-AD14-19B4D9303A4F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AA2-5FFD-4601-889B-6DCA76B12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D7CD-44C4-4B9B-AD14-19B4D9303A4F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AA2-5FFD-4601-889B-6DCA76B12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D7CD-44C4-4B9B-AD14-19B4D9303A4F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AA2-5FFD-4601-889B-6DCA76B12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D7CD-44C4-4B9B-AD14-19B4D9303A4F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AA2-5FFD-4601-889B-6DCA76B12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D7CD-44C4-4B9B-AD14-19B4D9303A4F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AA2-5FFD-4601-889B-6DCA76B12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D7CD-44C4-4B9B-AD14-19B4D9303A4F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AA2-5FFD-4601-889B-6DCA76B12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D7CD-44C4-4B9B-AD14-19B4D9303A4F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AA2-5FFD-4601-889B-6DCA76B12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D7CD-44C4-4B9B-AD14-19B4D9303A4F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AA2-5FFD-4601-889B-6DCA76B12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D7CD-44C4-4B9B-AD14-19B4D9303A4F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AA2-5FFD-4601-889B-6DCA76B12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D7CD-44C4-4B9B-AD14-19B4D9303A4F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AA2-5FFD-4601-889B-6DCA76B12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ED7CD-44C4-4B9B-AD14-19B4D9303A4F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CFAA2-5FFD-4601-889B-6DCA76B12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50;%20&#1087;&#1088;&#1077;&#1079;&#1077;&#1085;&#1090;&#1072;&#1094;&#1080;&#1080;%20&#1040;&#1072;&#1089;-&#1095;&#1086;&#1075;&#1072;&#1072;&#1083;\15.&#1073;&#1086;&#1088;&#1072;-&#1096;&#1101;&#1101;&#1083;&#1077;&#1081;_(-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Шенне\Мои рисунки\Изображение\Изображение 245.jpg"/>
          <p:cNvPicPr>
            <a:picLocks noChangeAspect="1" noChangeArrowheads="1"/>
          </p:cNvPicPr>
          <p:nvPr/>
        </p:nvPicPr>
        <p:blipFill>
          <a:blip r:embed="rId3"/>
          <a:srcRect l="1168" t="1174" r="4925" b="34616"/>
          <a:stretch>
            <a:fillRect/>
          </a:stretch>
        </p:blipFill>
        <p:spPr bwMode="auto">
          <a:xfrm rot="5400000">
            <a:off x="964389" y="-1321611"/>
            <a:ext cx="6858000" cy="95012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3643314"/>
            <a:ext cx="35004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Бора-Шээлей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Тыва </a:t>
            </a:r>
            <a:r>
              <a:rPr lang="ru-RU" sz="1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тоолум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маадыры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1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Тывызыксыг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чараш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уруг</a:t>
            </a:r>
            <a:endParaRPr lang="ru-RU" sz="1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Бора-Шээлей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начын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кысты</a:t>
            </a:r>
            <a:endParaRPr lang="ru-RU" sz="1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Бо-ла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сактып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келир-дыр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мен</a:t>
            </a:r>
          </a:p>
          <a:p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Бора-Шээлей,Бора-Шээлей</a:t>
            </a:r>
            <a:endParaRPr lang="ru-RU" sz="1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Бодалымда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кады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чор</a:t>
            </a:r>
            <a:r>
              <a:rPr lang="ru-RU" sz="1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сен</a:t>
            </a:r>
            <a:endParaRPr lang="ru-RU" sz="1200" b="1" dirty="0" smtClean="0">
              <a:solidFill>
                <a:srgbClr val="7030A0"/>
              </a:solidFill>
            </a:endParaRPr>
          </a:p>
          <a:p>
            <a:endParaRPr lang="ru-RU" sz="1200" b="1" dirty="0">
              <a:solidFill>
                <a:srgbClr val="7030A0"/>
              </a:solidFill>
            </a:endParaRPr>
          </a:p>
        </p:txBody>
      </p:sp>
      <p:pic>
        <p:nvPicPr>
          <p:cNvPr id="4" name="15.бора-шээлей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01024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л-маган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дай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ктаан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Чарган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анып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йилээн куруг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адай-ашак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Ыяшка келген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лдын кушкаш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дай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диленир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лдын-кушкаш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г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диленир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</TotalTime>
  <Words>22</Words>
  <Application>Microsoft Office PowerPoint</Application>
  <PresentationFormat>Экран (4:3)</PresentationFormat>
  <Paragraphs>7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ФГОС-Кочетово1</cp:lastModifiedBy>
  <cp:revision>98</cp:revision>
  <dcterms:created xsi:type="dcterms:W3CDTF">2014-01-21T15:46:58Z</dcterms:created>
  <dcterms:modified xsi:type="dcterms:W3CDTF">2014-02-21T18:16:43Z</dcterms:modified>
</cp:coreProperties>
</file>