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Pictures\1102241039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6" y="476672"/>
            <a:ext cx="7848872" cy="579613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568952" cy="1368152"/>
          </a:xfrm>
        </p:spPr>
        <p:txBody>
          <a:bodyPr/>
          <a:lstStyle/>
          <a:p>
            <a:r>
              <a:rPr lang="ru-RU" sz="1600" dirty="0"/>
              <a:t>Умер писатель 30 октября 1973 года в Москве. Похоронен на </a:t>
            </a:r>
            <a:r>
              <a:rPr lang="ru-RU" sz="1600" dirty="0" err="1"/>
              <a:t>Кузьминском</a:t>
            </a:r>
            <a:r>
              <a:rPr lang="ru-RU" sz="1600" dirty="0"/>
              <a:t> кладбище, уч. 80.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612068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4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Но до сих пор в театрах идут постановки по его произведениям, приходит огромное количество зрителей , которые  восхищаются творчеством Шергина, созданы музеи имени Бориса Шергина. А люди, живущие на его малой родине почитают этого великого писателя и благодарят его за книги о их родном крае.</a:t>
            </a:r>
            <a:endParaRPr lang="ru-RU" sz="1800" dirty="0"/>
          </a:p>
        </p:txBody>
      </p:sp>
      <p:pic>
        <p:nvPicPr>
          <p:cNvPr id="5122" name="Picture 2" descr="C:\Users\User\Pictures\IMG_7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059832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5832648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ru-RU" dirty="0" smtClean="0"/>
              <a:t>Поморская сторона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48472" cy="4320480"/>
          </a:xfrm>
          <a:ln>
            <a:solidFill>
              <a:schemeClr val="tx2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556792"/>
            <a:ext cx="4038600" cy="44210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dirty="0"/>
              <a:t>Борис Викторович Шергин родился 28 июля (16 июля </a:t>
            </a:r>
            <a:r>
              <a:rPr lang="ru-RU" dirty="0" err="1"/>
              <a:t>ст.с</a:t>
            </a:r>
            <a:r>
              <a:rPr lang="ru-RU" dirty="0"/>
              <a:t>.) 1893 </a:t>
            </a:r>
            <a:r>
              <a:rPr lang="ru-RU" dirty="0" smtClean="0"/>
              <a:t>года в Архангельске . </a:t>
            </a:r>
          </a:p>
          <a:p>
            <a:r>
              <a:rPr lang="ru-RU" dirty="0" smtClean="0"/>
              <a:t>Маленький Борис с  </a:t>
            </a:r>
            <a:r>
              <a:rPr lang="ru-RU" dirty="0"/>
              <a:t>детства постигал нравственный уклад, быт и культуру Поморья. Срисовывал орнаменты и заставки старинных книг, учился писать иконы в поморском стиле, расписывал утварь; ещё в школьные годы стал собирать и записывать северные народные сказки, былины, песни. </a:t>
            </a:r>
          </a:p>
        </p:txBody>
      </p:sp>
    </p:spTree>
    <p:extLst>
      <p:ext uri="{BB962C8B-B14F-4D97-AF65-F5344CB8AC3E}">
        <p14:creationId xmlns:p14="http://schemas.microsoft.com/office/powerpoint/2010/main" val="1258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север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658813"/>
            <a:ext cx="2571750" cy="342900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Отец Шергина, потомственный мореход и корабельный мастер, передал сыну дар рассказчика и страсть ко всякому «художеству»; мать — коренная </a:t>
            </a:r>
            <a:r>
              <a:rPr lang="ru-RU" dirty="0" err="1"/>
              <a:t>архангелогородка</a:t>
            </a:r>
            <a:r>
              <a:rPr lang="ru-RU" dirty="0"/>
              <a:t>, познакомившая его с народной поэзией Русского Севера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476672"/>
            <a:ext cx="3694114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Учился Борис Шергин  </a:t>
            </a:r>
            <a:r>
              <a:rPr lang="ru-RU" dirty="0"/>
              <a:t>в Архангельской мужской губернской гимназии (1903—1912); окончил Строгановское центральное художественно-промышленное училище (1917). Работал как художник-реставратор, заведовал художественной частью ремесленной мастерской, внёс вклад в возрождение северных промыслов (в частности, холмогорской техники резьбы по кости), занимался археографической работой (собирал книги «старинного письма», древние лоции, записные тетради шкиперов, альбомы стихов, песенники).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877272"/>
            <a:ext cx="6383538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Резьба по кости 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r="11653"/>
          <a:stretch>
            <a:fillRect/>
          </a:stretch>
        </p:blipFill>
        <p:spPr>
          <a:xfrm>
            <a:off x="4859338" y="476250"/>
            <a:ext cx="4033837" cy="5184775"/>
          </a:xfrm>
        </p:spPr>
      </p:pic>
    </p:spTree>
    <p:extLst>
      <p:ext uri="{BB962C8B-B14F-4D97-AF65-F5344CB8AC3E}">
        <p14:creationId xmlns:p14="http://schemas.microsoft.com/office/powerpoint/2010/main" val="14536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8" b="22018"/>
          <a:stretch>
            <a:fillRect/>
          </a:stretch>
        </p:blipFill>
        <p:spPr>
          <a:xfrm>
            <a:off x="5076055" y="404664"/>
            <a:ext cx="3513919" cy="439248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404664"/>
            <a:ext cx="3694114" cy="3816424"/>
          </a:xfrm>
        </p:spPr>
        <p:txBody>
          <a:bodyPr>
            <a:normAutofit/>
          </a:bodyPr>
          <a:lstStyle/>
          <a:p>
            <a:r>
              <a:rPr lang="ru-RU" dirty="0"/>
              <a:t>В 1922 г. окончательно переехал в Москву; работал в Институте детского чтения </a:t>
            </a:r>
            <a:r>
              <a:rPr lang="ru-RU" dirty="0" err="1"/>
              <a:t>Наркомпроса</a:t>
            </a:r>
            <a:r>
              <a:rPr lang="ru-RU" dirty="0"/>
              <a:t>, выступал с рассказами о народной культуре Севера с исполнением сказок и былин перед разнообразной, в основном детской, аудиторией. С 1934 г. — на профессиональной литературной работе.</a:t>
            </a:r>
          </a:p>
          <a:p>
            <a:r>
              <a:rPr lang="ru-RU" dirty="0"/>
              <a:t>Первая публикация — очерк «Отходящая красота» о концерте М. Д. Кривополеновой (газета «Архангельск». 1915, 21 ноября).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М.Д.Кривополенова</a:t>
            </a:r>
            <a:r>
              <a:rPr lang="ru-RU" sz="2800" dirty="0"/>
              <a:t>-</a:t>
            </a:r>
            <a:r>
              <a:rPr lang="ru-RU" sz="1800" dirty="0"/>
              <a:t>русская сказительница, песенница, сказочница</a:t>
            </a:r>
          </a:p>
        </p:txBody>
      </p:sp>
    </p:spTree>
    <p:extLst>
      <p:ext uri="{BB962C8B-B14F-4D97-AF65-F5344CB8AC3E}">
        <p14:creationId xmlns:p14="http://schemas.microsoft.com/office/powerpoint/2010/main" val="3185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Шергин-сказитель и сказочник сформировался и стал известен раньше, чем Шергин-писатель. Его первую книгу «У Архангельского города, у корабельного пристанища» (1924) составляют сделанные им записи шести архангельских старин с нотацией мелодий, напетых матерью (и входивших в репертуар выступлений самого Шергина).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книга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9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Разителен переход от торжественно-печальных старин первого </a:t>
            </a:r>
            <a:r>
              <a:rPr lang="ru-RU" dirty="0" err="1"/>
              <a:t>шергинского</a:t>
            </a:r>
            <a:r>
              <a:rPr lang="ru-RU" dirty="0"/>
              <a:t> сборника к грубовато-озорному юмору «Шиша Московского» (1930) — «скоморошьей эпопеи о проказах над богатыми и сильными». Авантюрные остроумные сюжеты, сочный язык, гротескно-карикатурное изображение представителей социальных верхов связывают плутовской цикл Шергина с поэтикой народной сатиры.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книга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9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6400800" cy="3474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третьей книге — «Архангельские новеллы» (1936), воссоздающей нравы </a:t>
            </a:r>
            <a:r>
              <a:rPr lang="ru-RU" dirty="0" err="1">
                <a:solidFill>
                  <a:schemeClr val="tx1"/>
                </a:solidFill>
              </a:rPr>
              <a:t>старомещанского</a:t>
            </a:r>
            <a:r>
              <a:rPr lang="ru-RU" dirty="0">
                <a:solidFill>
                  <a:schemeClr val="tx1"/>
                </a:solidFill>
              </a:rPr>
              <a:t> Архангельска, Шергин предстаёт как тонкий психолог и бытописатель. Новеллы сборника, стилизованные во вкусе популярных переводных «</a:t>
            </a:r>
            <a:r>
              <a:rPr lang="ru-RU" dirty="0" err="1">
                <a:solidFill>
                  <a:schemeClr val="tx1"/>
                </a:solidFill>
              </a:rPr>
              <a:t>гисторий</a:t>
            </a:r>
            <a:r>
              <a:rPr lang="ru-RU" dirty="0">
                <a:solidFill>
                  <a:schemeClr val="tx1"/>
                </a:solidFill>
              </a:rPr>
              <a:t>» XVII—XVIII вв., посвящены скитаниям в </a:t>
            </a:r>
            <a:r>
              <a:rPr lang="ru-RU" dirty="0" err="1">
                <a:solidFill>
                  <a:schemeClr val="tx1"/>
                </a:solidFill>
              </a:rPr>
              <a:t>Заморье</a:t>
            </a:r>
            <a:r>
              <a:rPr lang="ru-RU" dirty="0">
                <a:solidFill>
                  <a:schemeClr val="tx1"/>
                </a:solidFill>
              </a:rPr>
              <a:t> и «прежестокой» любви персонажей из купеческой среды. Первые три книги Шергина (оформленные автором собственноручно в «поморском стиле») представляют в полном объёме фольклорный репертуар Архангельского края.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книга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4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731520"/>
            <a:ext cx="331236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9"/>
            <a:ext cx="1757908" cy="2538825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flipH="1">
            <a:off x="3344363" y="692696"/>
            <a:ext cx="363539" cy="1584176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580112" y="404664"/>
            <a:ext cx="3312368" cy="61926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Своеобразие </a:t>
            </a:r>
            <a:r>
              <a:rPr lang="ru-RU" dirty="0" err="1"/>
              <a:t>фольклоризма</a:t>
            </a:r>
            <a:r>
              <a:rPr lang="ru-RU" dirty="0"/>
              <a:t> Шергина состоит в непосредственной ориентации его текстов на народное творчество. Цель художника не в том, чтобы обогатить литературу за счёт </a:t>
            </a:r>
            <a:r>
              <a:rPr lang="ru-RU" dirty="0" err="1"/>
              <a:t>внеположенного</a:t>
            </a:r>
            <a:r>
              <a:rPr lang="ru-RU" dirty="0"/>
              <a:t> по отношению к ней фольклора, но чтобы явить народную поэзию как оригинальный, неповторимый и бесценный способ видения мира и человека. В текстах писателя — обилие цитат из фольклорных текстов (пословицы, поговорки, отрывки из былин, причитаний, лирических песен, небывальщин и т. п.). Большинство из них рассчитаны на чтение вслух, и Шергин, знавший всю свою прозу и поэзию наизусть, до последних лет жизни нередко сам исполнял свои произведения. </a:t>
            </a:r>
            <a:r>
              <a:rPr lang="ru-RU" dirty="0" err="1"/>
              <a:t>Сказывание</a:t>
            </a:r>
            <a:r>
              <a:rPr lang="ru-RU" dirty="0"/>
              <a:t> было для него не воспроизведением созданного ранее, но самим процессом творчества.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941168"/>
            <a:ext cx="4320479" cy="1152128"/>
          </a:xfrm>
        </p:spPr>
        <p:txBody>
          <a:bodyPr/>
          <a:lstStyle/>
          <a:p>
            <a:r>
              <a:rPr lang="ru-RU" sz="2000" dirty="0" smtClean="0"/>
              <a:t>Книг Бориса Шергина </a:t>
            </a:r>
            <a:endParaRPr lang="ru-RU" sz="2000" dirty="0"/>
          </a:p>
        </p:txBody>
      </p:sp>
      <p:pic>
        <p:nvPicPr>
          <p:cNvPr id="3077" name="Picture 5" descr="C:\Users\User\Pictures\eb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1" y="0"/>
            <a:ext cx="257668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Pictures\29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528392"/>
            <a:ext cx="2576686" cy="33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Pictures\al_book_tetr23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1580677" cy="25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Pictures\1299743270_ishqfr642pux9ni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4445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</TotalTime>
  <Words>617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Поморская сторона</vt:lpstr>
      <vt:lpstr>Русский север</vt:lpstr>
      <vt:lpstr>Резьба по кости </vt:lpstr>
      <vt:lpstr>М.Д.Кривополенова-русская сказительница, песенница, сказочница</vt:lpstr>
      <vt:lpstr>Первая книга </vt:lpstr>
      <vt:lpstr>Вторая книга</vt:lpstr>
      <vt:lpstr>Третья книга</vt:lpstr>
      <vt:lpstr>Книг Бориса Шергина </vt:lpstr>
      <vt:lpstr>Умер писатель 30 октября 1973 года в Москве. Похоронен на Кузьминском кладбище, уч. 80.</vt:lpstr>
      <vt:lpstr>Но до сих пор в театрах идут постановки по его произведениям, приходит огромное количество зрителей , которые  восхищаются творчеством Шергина, созданы музеи имени Бориса Шергина. А люди, живущие на его малой родине почитают этого великого писателя и благодарят его за книги о их родном крае.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2013-12-23T09:00:28Z</dcterms:created>
  <dcterms:modified xsi:type="dcterms:W3CDTF">2013-12-23T09:53:08Z</dcterms:modified>
</cp:coreProperties>
</file>