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215A8C-88F9-4845-B46B-B545C644F8B5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D6E84B-21A1-4DF4-9798-B5AA10F17FA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Нарын </a:t>
            </a:r>
            <a:r>
              <a:rPr lang="ru-RU" dirty="0" err="1" smtClean="0"/>
              <a:t>домак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Чагырышпаан</a:t>
            </a:r>
            <a:r>
              <a:rPr lang="ru-RU" dirty="0" smtClean="0"/>
              <a:t>                                   </a:t>
            </a:r>
            <a:r>
              <a:rPr lang="ru-RU" dirty="0" err="1" smtClean="0"/>
              <a:t>Чагырышкан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(ЧПНД)                                                  (ЧКНД)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flipH="1">
            <a:off x="2123728" y="1484784"/>
            <a:ext cx="244827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>
            <a:off x="4572000" y="1484784"/>
            <a:ext cx="237626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10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ЧКНД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Тайылбыр</a:t>
            </a:r>
            <a:r>
              <a:rPr lang="ru-RU" dirty="0" smtClean="0"/>
              <a:t> </a:t>
            </a:r>
            <a:r>
              <a:rPr lang="ru-RU" dirty="0" err="1" smtClean="0"/>
              <a:t>домак</a:t>
            </a:r>
            <a:r>
              <a:rPr lang="ru-RU" dirty="0" smtClean="0"/>
              <a:t>                                Кол </a:t>
            </a:r>
            <a:r>
              <a:rPr lang="ru-RU" dirty="0" err="1" smtClean="0"/>
              <a:t>домак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(……)                                                   </a:t>
            </a:r>
            <a:r>
              <a:rPr lang="ru-RU" i="1" dirty="0" smtClean="0"/>
              <a:t>[……]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flipH="1">
            <a:off x="1835696" y="1847088"/>
            <a:ext cx="2736304" cy="933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>
            <a:off x="4572000" y="1847088"/>
            <a:ext cx="2592288" cy="933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995936" y="4039346"/>
            <a:ext cx="865188" cy="649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2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971330" y="5103812"/>
            <a:ext cx="914400" cy="6127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1</a:t>
            </a:r>
          </a:p>
        </p:txBody>
      </p:sp>
      <p:cxnSp>
        <p:nvCxnSpPr>
          <p:cNvPr id="11" name="Прямая со стрелкой 10"/>
          <p:cNvCxnSpPr>
            <a:stCxn id="8" idx="2"/>
            <a:endCxn id="9" idx="0"/>
          </p:cNvCxnSpPr>
          <p:nvPr/>
        </p:nvCxnSpPr>
        <p:spPr>
          <a:xfrm>
            <a:off x="4428530" y="4688633"/>
            <a:ext cx="0" cy="415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85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/>
            <a:r>
              <a:rPr lang="ru-RU" b="1" dirty="0" err="1"/>
              <a:t>Холбажыр</a:t>
            </a:r>
            <a:r>
              <a:rPr lang="ru-RU" b="1" dirty="0"/>
              <a:t> </a:t>
            </a:r>
            <a:r>
              <a:rPr lang="ru-RU" b="1" dirty="0" err="1"/>
              <a:t>аргалары</a:t>
            </a:r>
            <a:r>
              <a:rPr lang="ru-RU" b="1" dirty="0"/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088675"/>
              </p:ext>
            </p:extLst>
          </p:nvPr>
        </p:nvGraphicFramePr>
        <p:xfrm>
          <a:off x="611560" y="1628800"/>
          <a:ext cx="7920880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1363988"/>
                <a:gridCol w="1372316"/>
                <a:gridCol w="1368152"/>
                <a:gridCol w="1262617"/>
                <a:gridCol w="1041639"/>
              </a:tblGrid>
              <a:tr h="891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Падеж </a:t>
                      </a:r>
                      <a:r>
                        <a:rPr lang="ru-RU" sz="1400" dirty="0" err="1">
                          <a:effectLst/>
                        </a:rPr>
                        <a:t>кожумактары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Кызыгаарлаар</a:t>
                      </a:r>
                      <a:r>
                        <a:rPr lang="ru-RU" sz="1400" dirty="0">
                          <a:effectLst/>
                        </a:rPr>
                        <a:t> наклонение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Дузалал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аттар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Эдеринчилер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Даар</a:t>
                      </a:r>
                      <a:r>
                        <a:rPr lang="ru-RU" sz="1400" dirty="0">
                          <a:effectLst/>
                        </a:rPr>
                        <a:t> наклонение+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артынчы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Эвилелзиг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сөстер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82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-ка,-ке,-га,-ге (Бээриниӊ падежи)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-да,-де,-та,-те (Турарыныӊ падежи)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-гыже,-гиже,  -кыже,-кыже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соонда, сөөлүнде, мурнунда, аразында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дораан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бээр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чедир</a:t>
                      </a:r>
                      <a:r>
                        <a:rPr lang="ru-RU" sz="1400" dirty="0">
                          <a:effectLst/>
                        </a:rPr>
                        <a:t>, биле, </a:t>
                      </a:r>
                      <a:r>
                        <a:rPr lang="ru-RU" sz="1400" dirty="0" err="1">
                          <a:effectLst/>
                        </a:rPr>
                        <a:t>билек</a:t>
                      </a:r>
                      <a:r>
                        <a:rPr lang="ru-RU" sz="1400" dirty="0">
                          <a:effectLst/>
                        </a:rPr>
                        <a:t>, орта, </a:t>
                      </a:r>
                      <a:r>
                        <a:rPr lang="ru-RU" sz="1400" dirty="0" err="1">
                          <a:effectLst/>
                        </a:rPr>
                        <a:t>соон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дарый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-за-ла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Кажан-</a:t>
                      </a:r>
                      <a:r>
                        <a:rPr lang="ru-RU" sz="1400" dirty="0" err="1">
                          <a:effectLst/>
                        </a:rPr>
                        <a:t>ынчан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err="1">
                          <a:effectLst/>
                        </a:rPr>
                        <a:t>ынчаарда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92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Хүн ажып чорда, сооксумаар апарды.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Сен, бо даӊ бажы дөө шивилер бажы четкиже, олур.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Хаттыг, диӊмирээшкинниг чаъс келген соонда, сайгылгаан караш-ла кылган.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Чай дүжерден бээр, тудуувус доозар бис.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Чылыг дүжүп келзе-ле, чер ажылынче кириптер бис.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Кажан </a:t>
                      </a:r>
                      <a:r>
                        <a:rPr lang="ru-RU" sz="1400" dirty="0" err="1">
                          <a:effectLst/>
                        </a:rPr>
                        <a:t>хар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чаай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бээр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болдур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ынчан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малчыннар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кыштаглап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эгелээр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89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552057"/>
              </p:ext>
            </p:extLst>
          </p:nvPr>
        </p:nvGraphicFramePr>
        <p:xfrm>
          <a:off x="971600" y="980728"/>
          <a:ext cx="7632848" cy="4757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0280"/>
                <a:gridCol w="2627754"/>
                <a:gridCol w="2544814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Бөдүүн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үени</a:t>
                      </a:r>
                      <a:r>
                        <a:rPr lang="ru-RU" sz="1600" dirty="0">
                          <a:effectLst/>
                        </a:rPr>
                        <a:t>ӊ </a:t>
                      </a:r>
                      <a:r>
                        <a:rPr lang="ru-RU" sz="1600" dirty="0" err="1">
                          <a:effectLst/>
                        </a:rPr>
                        <a:t>байдалы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Делгереӊгей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үени</a:t>
                      </a:r>
                      <a:r>
                        <a:rPr lang="ru-RU" sz="1600" dirty="0">
                          <a:effectLst/>
                        </a:rPr>
                        <a:t>ӊ </a:t>
                      </a:r>
                      <a:r>
                        <a:rPr lang="ru-RU" sz="1600" dirty="0" err="1">
                          <a:effectLst/>
                        </a:rPr>
                        <a:t>байдалы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Үени</a:t>
                      </a:r>
                      <a:r>
                        <a:rPr lang="ru-RU" sz="1600" dirty="0">
                          <a:effectLst/>
                        </a:rPr>
                        <a:t>ӊ </a:t>
                      </a:r>
                      <a:r>
                        <a:rPr lang="ru-RU" sz="1600" dirty="0" err="1">
                          <a:effectLst/>
                        </a:rPr>
                        <a:t>тайылбыр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домаа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6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Кажан?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Кажан?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Кажан?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953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Кылдыныгныӊ үезин айтыр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Кылдыныгныӊ үезин айтыр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Кылдыныгны</a:t>
                      </a:r>
                      <a:r>
                        <a:rPr lang="ru-RU" sz="1600" dirty="0">
                          <a:effectLst/>
                        </a:rPr>
                        <a:t>ӊ </a:t>
                      </a:r>
                      <a:r>
                        <a:rPr lang="ru-RU" sz="1600" dirty="0" err="1">
                          <a:effectLst/>
                        </a:rPr>
                        <a:t>үезин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айтыр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16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Чазын бойдус чечектелир.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Идик-хевим кеткеш, даштыгаа эрестиг үне халып келдим.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Ховуга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чоруп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олурувуста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суггур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чаъс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чаап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келди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31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i="1" dirty="0" err="1"/>
              <a:t>Бердинген</a:t>
            </a:r>
            <a:r>
              <a:rPr lang="ru-RU" b="1" i="1" dirty="0"/>
              <a:t> </a:t>
            </a:r>
            <a:r>
              <a:rPr lang="ru-RU" b="1" i="1" dirty="0" err="1"/>
              <a:t>бөдүүн</a:t>
            </a:r>
            <a:r>
              <a:rPr lang="ru-RU" b="1" i="1" dirty="0"/>
              <a:t> </a:t>
            </a:r>
            <a:r>
              <a:rPr lang="ru-RU" b="1" i="1" dirty="0" err="1"/>
              <a:t>домактарны</a:t>
            </a:r>
            <a:r>
              <a:rPr lang="ru-RU" b="1" i="1" dirty="0"/>
              <a:t> </a:t>
            </a:r>
            <a:r>
              <a:rPr lang="ru-RU" b="1" i="1" dirty="0" err="1"/>
              <a:t>кожумактар</a:t>
            </a:r>
            <a:r>
              <a:rPr lang="ru-RU" b="1" i="1" dirty="0"/>
              <a:t> </a:t>
            </a:r>
            <a:r>
              <a:rPr lang="ru-RU" b="1" i="1" dirty="0" err="1"/>
              <a:t>дузазы</a:t>
            </a:r>
            <a:r>
              <a:rPr lang="ru-RU" b="1" i="1" dirty="0"/>
              <a:t>-биле ЧКНД </a:t>
            </a:r>
            <a:r>
              <a:rPr lang="ru-RU" b="1" i="1" dirty="0" err="1"/>
              <a:t>кылдыр</a:t>
            </a:r>
            <a:r>
              <a:rPr lang="ru-RU" b="1" i="1" dirty="0"/>
              <a:t> </a:t>
            </a:r>
            <a:r>
              <a:rPr lang="ru-RU" b="1" i="1" dirty="0" err="1"/>
              <a:t>каттыштырып</a:t>
            </a:r>
            <a:r>
              <a:rPr lang="ru-RU" b="1" i="1" dirty="0"/>
              <a:t> </a:t>
            </a:r>
            <a:r>
              <a:rPr lang="ru-RU" b="1" i="1" dirty="0" err="1"/>
              <a:t>бижиӊер</a:t>
            </a:r>
            <a:r>
              <a:rPr lang="ru-RU" b="1" i="1" dirty="0"/>
              <a:t>.</a:t>
            </a:r>
          </a:p>
          <a:p>
            <a:pPr marL="0" indent="0" algn="ctr">
              <a:buNone/>
              <a:defRPr/>
            </a:pPr>
            <a:endParaRPr lang="ru-RU" b="1" i="1" dirty="0"/>
          </a:p>
          <a:p>
            <a:pPr marL="0" indent="0">
              <a:buNone/>
              <a:defRPr/>
            </a:pPr>
            <a:r>
              <a:rPr lang="ru-RU" i="1" dirty="0"/>
              <a:t>1) Даӊ </a:t>
            </a:r>
            <a:r>
              <a:rPr lang="ru-RU" i="1" dirty="0" err="1"/>
              <a:t>хаяазы</a:t>
            </a:r>
            <a:r>
              <a:rPr lang="ru-RU" i="1" dirty="0"/>
              <a:t> </a:t>
            </a:r>
            <a:r>
              <a:rPr lang="ru-RU" i="1" dirty="0" err="1"/>
              <a:t>чырып</a:t>
            </a:r>
            <a:r>
              <a:rPr lang="ru-RU" i="1" dirty="0"/>
              <a:t> </a:t>
            </a:r>
            <a:r>
              <a:rPr lang="ru-RU" i="1" dirty="0" err="1"/>
              <a:t>келген</a:t>
            </a:r>
            <a:r>
              <a:rPr lang="ru-RU" i="1" dirty="0"/>
              <a:t>. </a:t>
            </a:r>
            <a:r>
              <a:rPr lang="ru-RU" i="1" dirty="0" err="1"/>
              <a:t>Школачы</a:t>
            </a:r>
            <a:r>
              <a:rPr lang="ru-RU" i="1" dirty="0"/>
              <a:t> </a:t>
            </a:r>
            <a:r>
              <a:rPr lang="ru-RU" i="1" dirty="0" err="1"/>
              <a:t>туристер</a:t>
            </a:r>
            <a:r>
              <a:rPr lang="ru-RU" i="1" dirty="0"/>
              <a:t> </a:t>
            </a:r>
            <a:r>
              <a:rPr lang="ru-RU" i="1" dirty="0" err="1"/>
              <a:t>оон</a:t>
            </a:r>
            <a:r>
              <a:rPr lang="ru-RU" i="1" dirty="0"/>
              <a:t> </a:t>
            </a:r>
            <a:r>
              <a:rPr lang="ru-RU" i="1" dirty="0" err="1"/>
              <a:t>ыӊай</a:t>
            </a:r>
            <a:r>
              <a:rPr lang="ru-RU" i="1" dirty="0"/>
              <a:t> </a:t>
            </a:r>
            <a:r>
              <a:rPr lang="ru-RU" i="1" dirty="0" err="1"/>
              <a:t>чоруптарынга</a:t>
            </a:r>
            <a:r>
              <a:rPr lang="ru-RU" i="1" dirty="0"/>
              <a:t> </a:t>
            </a:r>
            <a:r>
              <a:rPr lang="ru-RU" i="1" dirty="0" err="1"/>
              <a:t>белеткени</a:t>
            </a:r>
            <a:r>
              <a:rPr lang="ru-RU" i="1" dirty="0"/>
              <a:t> </a:t>
            </a:r>
            <a:r>
              <a:rPr lang="ru-RU" i="1" dirty="0" err="1"/>
              <a:t>бергеннер</a:t>
            </a:r>
            <a:r>
              <a:rPr lang="ru-RU" i="1" dirty="0"/>
              <a:t>.       </a:t>
            </a:r>
          </a:p>
          <a:p>
            <a:pPr marL="0" indent="0">
              <a:buNone/>
              <a:defRPr/>
            </a:pPr>
            <a:r>
              <a:rPr lang="ru-RU" i="1" dirty="0"/>
              <a:t>2) </a:t>
            </a:r>
            <a:r>
              <a:rPr lang="ru-RU" i="1" dirty="0" err="1"/>
              <a:t>Имир</a:t>
            </a:r>
            <a:r>
              <a:rPr lang="ru-RU" i="1" dirty="0"/>
              <a:t> </a:t>
            </a:r>
            <a:r>
              <a:rPr lang="ru-RU" i="1" dirty="0" err="1"/>
              <a:t>дүшкелек</a:t>
            </a:r>
            <a:r>
              <a:rPr lang="ru-RU" i="1" dirty="0"/>
              <a:t>. </a:t>
            </a:r>
            <a:r>
              <a:rPr lang="ru-RU" i="1" dirty="0" err="1"/>
              <a:t>Туристер</a:t>
            </a:r>
            <a:r>
              <a:rPr lang="ru-RU" i="1" dirty="0"/>
              <a:t> </a:t>
            </a:r>
            <a:r>
              <a:rPr lang="ru-RU" i="1" dirty="0" err="1"/>
              <a:t>одагланы</a:t>
            </a:r>
            <a:r>
              <a:rPr lang="ru-RU" i="1" dirty="0"/>
              <a:t> </a:t>
            </a:r>
            <a:r>
              <a:rPr lang="ru-RU" i="1" dirty="0" err="1"/>
              <a:t>бергеннер</a:t>
            </a:r>
            <a:r>
              <a:rPr lang="ru-RU" i="1" dirty="0"/>
              <a:t>.     3) </a:t>
            </a:r>
            <a:r>
              <a:rPr lang="ru-RU" i="1" dirty="0" err="1"/>
              <a:t>Дүне</a:t>
            </a:r>
            <a:r>
              <a:rPr lang="ru-RU" i="1" dirty="0"/>
              <a:t> </a:t>
            </a:r>
            <a:r>
              <a:rPr lang="ru-RU" i="1" dirty="0" err="1"/>
              <a:t>апарган</a:t>
            </a:r>
            <a:r>
              <a:rPr lang="ru-RU" i="1" dirty="0"/>
              <a:t>. </a:t>
            </a:r>
            <a:r>
              <a:rPr lang="ru-RU" i="1" dirty="0" err="1"/>
              <a:t>Одагны</a:t>
            </a:r>
            <a:r>
              <a:rPr lang="ru-RU" i="1" dirty="0"/>
              <a:t> </a:t>
            </a:r>
            <a:r>
              <a:rPr lang="ru-RU" i="1" dirty="0" err="1"/>
              <a:t>долгандыр</a:t>
            </a:r>
            <a:r>
              <a:rPr lang="ru-RU" i="1" dirty="0"/>
              <a:t> </a:t>
            </a:r>
            <a:r>
              <a:rPr lang="ru-RU" i="1" dirty="0" err="1"/>
              <a:t>адыг</a:t>
            </a:r>
            <a:r>
              <a:rPr lang="ru-RU" i="1" dirty="0"/>
              <a:t> </a:t>
            </a:r>
            <a:r>
              <a:rPr lang="ru-RU" i="1" dirty="0" err="1"/>
              <a:t>тегерип</a:t>
            </a:r>
            <a:r>
              <a:rPr lang="ru-RU" i="1" dirty="0"/>
              <a:t> тура </a:t>
            </a:r>
            <a:r>
              <a:rPr lang="ru-RU" i="1" dirty="0" err="1"/>
              <a:t>хонган</a:t>
            </a:r>
            <a:r>
              <a:rPr lang="ru-RU" i="1" dirty="0"/>
              <a:t>. 4) </a:t>
            </a:r>
            <a:r>
              <a:rPr lang="ru-RU" i="1" dirty="0" err="1"/>
              <a:t>Чер</a:t>
            </a:r>
            <a:r>
              <a:rPr lang="ru-RU" i="1" dirty="0"/>
              <a:t> </a:t>
            </a:r>
            <a:r>
              <a:rPr lang="ru-RU" i="1" dirty="0" err="1"/>
              <a:t>чырый</a:t>
            </a:r>
            <a:r>
              <a:rPr lang="ru-RU" i="1" dirty="0"/>
              <a:t> </a:t>
            </a:r>
            <a:r>
              <a:rPr lang="ru-RU" i="1" dirty="0" err="1"/>
              <a:t>берген</a:t>
            </a:r>
            <a:r>
              <a:rPr lang="ru-RU" i="1" dirty="0"/>
              <a:t>. </a:t>
            </a:r>
            <a:r>
              <a:rPr lang="ru-RU" i="1" dirty="0" err="1"/>
              <a:t>Адыгны</a:t>
            </a:r>
            <a:r>
              <a:rPr lang="ru-RU" i="1" dirty="0"/>
              <a:t>ӊ </a:t>
            </a:r>
            <a:r>
              <a:rPr lang="ru-RU" i="1" dirty="0" err="1"/>
              <a:t>дааш-шимээни</a:t>
            </a:r>
            <a:r>
              <a:rPr lang="ru-RU" i="1" dirty="0"/>
              <a:t> </a:t>
            </a:r>
            <a:r>
              <a:rPr lang="ru-RU" i="1" dirty="0" err="1"/>
              <a:t>читкен</a:t>
            </a:r>
            <a:r>
              <a:rPr lang="ru-RU" i="1" dirty="0"/>
              <a:t>. 5) </a:t>
            </a:r>
            <a:r>
              <a:rPr lang="ru-RU" i="1" dirty="0" err="1"/>
              <a:t>Чайын</a:t>
            </a:r>
            <a:r>
              <a:rPr lang="ru-RU" i="1" dirty="0"/>
              <a:t> тайга-</a:t>
            </a:r>
            <a:r>
              <a:rPr lang="ru-RU" i="1" dirty="0" err="1"/>
              <a:t>сынга</a:t>
            </a:r>
            <a:r>
              <a:rPr lang="ru-RU" i="1" dirty="0"/>
              <a:t> </a:t>
            </a:r>
            <a:r>
              <a:rPr lang="ru-RU" i="1" dirty="0" err="1"/>
              <a:t>чоруур</a:t>
            </a:r>
            <a:r>
              <a:rPr lang="ru-RU" i="1" dirty="0"/>
              <a:t>. </a:t>
            </a:r>
            <a:r>
              <a:rPr lang="ru-RU" i="1" dirty="0" err="1"/>
              <a:t>Кандыг</a:t>
            </a:r>
            <a:r>
              <a:rPr lang="ru-RU" i="1" dirty="0"/>
              <a:t> аӊ-</a:t>
            </a:r>
            <a:r>
              <a:rPr lang="ru-RU" i="1" dirty="0" err="1"/>
              <a:t>меӊге</a:t>
            </a:r>
            <a:r>
              <a:rPr lang="ru-RU" i="1" dirty="0"/>
              <a:t>, </a:t>
            </a:r>
            <a:r>
              <a:rPr lang="ru-RU" i="1" dirty="0" err="1"/>
              <a:t>адыг-араатанга</a:t>
            </a:r>
            <a:r>
              <a:rPr lang="ru-RU" i="1" dirty="0"/>
              <a:t>  </a:t>
            </a:r>
            <a:r>
              <a:rPr lang="ru-RU" i="1" dirty="0" err="1"/>
              <a:t>таварышпас</a:t>
            </a:r>
            <a:r>
              <a:rPr lang="ru-RU" i="1" dirty="0"/>
              <a:t> </a:t>
            </a:r>
            <a:r>
              <a:rPr lang="ru-RU" i="1" dirty="0" err="1"/>
              <a:t>чүве</a:t>
            </a:r>
            <a:r>
              <a:rPr lang="ru-RU" i="1" dirty="0"/>
              <a:t> </a:t>
            </a:r>
            <a:r>
              <a:rPr lang="ru-RU" i="1" dirty="0" err="1"/>
              <a:t>дээр</a:t>
            </a:r>
            <a:r>
              <a:rPr lang="ru-RU" i="1" dirty="0"/>
              <a:t> </a:t>
            </a:r>
            <a:r>
              <a:rPr lang="ru-RU" i="1" dirty="0" err="1"/>
              <a:t>боор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80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b="1" i="1" dirty="0" err="1"/>
              <a:t>Чогаадыкчы</a:t>
            </a:r>
            <a:r>
              <a:rPr lang="ru-RU" b="1" i="1" dirty="0"/>
              <a:t> </a:t>
            </a:r>
            <a:r>
              <a:rPr lang="ru-RU" b="1" i="1" dirty="0" err="1"/>
              <a:t>ажыл</a:t>
            </a:r>
            <a:r>
              <a:rPr lang="ru-RU" b="1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/>
              <a:t>Бердинген</a:t>
            </a:r>
            <a:r>
              <a:rPr lang="ru-RU" i="1" dirty="0"/>
              <a:t> </a:t>
            </a:r>
            <a:r>
              <a:rPr lang="ru-RU" i="1" dirty="0" err="1"/>
              <a:t>схемалар</a:t>
            </a:r>
            <a:r>
              <a:rPr lang="ru-RU" i="1" dirty="0"/>
              <a:t> </a:t>
            </a:r>
            <a:r>
              <a:rPr lang="ru-RU" i="1" dirty="0" err="1"/>
              <a:t>езугаар</a:t>
            </a:r>
            <a:r>
              <a:rPr lang="ru-RU" i="1" dirty="0"/>
              <a:t> </a:t>
            </a:r>
            <a:r>
              <a:rPr lang="ru-RU" i="1" dirty="0" err="1"/>
              <a:t>үени</a:t>
            </a:r>
            <a:r>
              <a:rPr lang="ru-RU" i="1" dirty="0"/>
              <a:t>ӊ </a:t>
            </a:r>
            <a:r>
              <a:rPr lang="ru-RU" i="1" dirty="0" err="1"/>
              <a:t>тайылбыр</a:t>
            </a:r>
            <a:r>
              <a:rPr lang="ru-RU" i="1" dirty="0"/>
              <a:t> </a:t>
            </a:r>
            <a:r>
              <a:rPr lang="ru-RU" i="1" dirty="0" err="1"/>
              <a:t>домаа</a:t>
            </a:r>
            <a:r>
              <a:rPr lang="ru-RU" i="1" dirty="0"/>
              <a:t> </a:t>
            </a:r>
            <a:r>
              <a:rPr lang="ru-RU" i="1" dirty="0" err="1"/>
              <a:t>кирген</a:t>
            </a:r>
            <a:r>
              <a:rPr lang="ru-RU" i="1" dirty="0"/>
              <a:t> ЧКНД-</a:t>
            </a:r>
            <a:r>
              <a:rPr lang="ru-RU" i="1" dirty="0" err="1"/>
              <a:t>тан</a:t>
            </a:r>
            <a:r>
              <a:rPr lang="ru-RU" i="1" dirty="0"/>
              <a:t> </a:t>
            </a:r>
            <a:r>
              <a:rPr lang="ru-RU" i="1" dirty="0" err="1"/>
              <a:t>чогаадыӊар</a:t>
            </a:r>
            <a:r>
              <a:rPr lang="ru-RU" i="1" dirty="0"/>
              <a:t>.</a:t>
            </a:r>
            <a:endParaRPr lang="ru-RU" dirty="0"/>
          </a:p>
          <a:p>
            <a:pPr algn="ctr">
              <a:lnSpc>
                <a:spcPct val="160000"/>
              </a:lnSpc>
            </a:pPr>
            <a:r>
              <a:rPr lang="ru-RU" i="1" dirty="0" smtClean="0"/>
              <a:t>(……) </a:t>
            </a:r>
            <a:r>
              <a:rPr lang="ru-RU" i="1" dirty="0" err="1"/>
              <a:t>билек</a:t>
            </a:r>
            <a:r>
              <a:rPr lang="ru-RU" i="1" dirty="0"/>
              <a:t>, [……].</a:t>
            </a:r>
            <a:endParaRPr lang="ru-RU" dirty="0"/>
          </a:p>
          <a:p>
            <a:pPr algn="ctr">
              <a:lnSpc>
                <a:spcPct val="160000"/>
              </a:lnSpc>
            </a:pPr>
            <a:r>
              <a:rPr lang="ru-RU" i="1" dirty="0"/>
              <a:t>(……) </a:t>
            </a:r>
            <a:r>
              <a:rPr lang="ru-RU" i="1" dirty="0" err="1"/>
              <a:t>аразында</a:t>
            </a:r>
            <a:r>
              <a:rPr lang="ru-RU" i="1" dirty="0"/>
              <a:t>, [……].</a:t>
            </a:r>
            <a:endParaRPr lang="ru-RU" dirty="0"/>
          </a:p>
          <a:p>
            <a:pPr algn="ctr">
              <a:lnSpc>
                <a:spcPct val="160000"/>
              </a:lnSpc>
            </a:pPr>
            <a:r>
              <a:rPr lang="ru-RU" i="1" dirty="0"/>
              <a:t>(……) </a:t>
            </a:r>
            <a:r>
              <a:rPr lang="ru-RU" i="1" dirty="0" err="1"/>
              <a:t>соонда</a:t>
            </a:r>
            <a:r>
              <a:rPr lang="ru-RU" i="1" dirty="0"/>
              <a:t>, [……].</a:t>
            </a:r>
            <a:endParaRPr lang="ru-RU" dirty="0"/>
          </a:p>
          <a:p>
            <a:pPr algn="ctr">
              <a:lnSpc>
                <a:spcPct val="160000"/>
              </a:lnSpc>
            </a:pPr>
            <a:r>
              <a:rPr lang="ru-RU" i="1" dirty="0"/>
              <a:t>(……) –га/-</a:t>
            </a:r>
            <a:r>
              <a:rPr lang="ru-RU" i="1" dirty="0" err="1"/>
              <a:t>ге</a:t>
            </a:r>
            <a:r>
              <a:rPr lang="ru-RU" i="1" dirty="0"/>
              <a:t> </a:t>
            </a:r>
            <a:r>
              <a:rPr lang="ru-RU" i="1" dirty="0" err="1"/>
              <a:t>чедир</a:t>
            </a:r>
            <a:r>
              <a:rPr lang="ru-RU" i="1" dirty="0"/>
              <a:t>, [……].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85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Чуруктар</a:t>
            </a:r>
            <a:r>
              <a:rPr lang="ru-RU" b="1" i="1" dirty="0"/>
              <a:t>-биле  </a:t>
            </a:r>
            <a:r>
              <a:rPr lang="ru-RU" b="1" i="1" dirty="0" err="1"/>
              <a:t>ажыл</a:t>
            </a:r>
            <a:endParaRPr lang="ru-RU" dirty="0"/>
          </a:p>
        </p:txBody>
      </p:sp>
      <p:pic>
        <p:nvPicPr>
          <p:cNvPr id="4" name="Picture 8" descr="Изображение 01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5656" y="1412875"/>
            <a:ext cx="3312368" cy="2447925"/>
          </a:xfrm>
        </p:spPr>
      </p:pic>
      <p:pic>
        <p:nvPicPr>
          <p:cNvPr id="5" name="Picture 9" descr="Изображение 0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412875"/>
            <a:ext cx="33115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Изображение 0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129088"/>
            <a:ext cx="3529012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111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306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Нарын домак</vt:lpstr>
      <vt:lpstr>ЧКНД</vt:lpstr>
      <vt:lpstr>Холбажыр аргалары:</vt:lpstr>
      <vt:lpstr>Презентация PowerPoint</vt:lpstr>
      <vt:lpstr>Презентация PowerPoint</vt:lpstr>
      <vt:lpstr>Чогаадыкчы ажыл </vt:lpstr>
      <vt:lpstr>Чуруктар-биле  ажыл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Нарын домак</dc:title>
  <dc:creator>админ</dc:creator>
  <cp:lastModifiedBy>админ</cp:lastModifiedBy>
  <cp:revision>2</cp:revision>
  <dcterms:created xsi:type="dcterms:W3CDTF">2014-02-13T09:23:37Z</dcterms:created>
  <dcterms:modified xsi:type="dcterms:W3CDTF">2014-02-13T09:37:16Z</dcterms:modified>
</cp:coreProperties>
</file>