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423" autoAdjust="0"/>
  </p:normalViewPr>
  <p:slideViewPr>
    <p:cSldViewPr>
      <p:cViewPr varScale="1">
        <p:scale>
          <a:sx n="59" d="100"/>
          <a:sy n="59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8458200" cy="3143272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         родительские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578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зам. директора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воспитательной работе 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ФГОУ-СОШ №21 МО РФ </a:t>
            </a:r>
          </a:p>
          <a:p>
            <a:pPr algn="ctr"/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Кримлян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Ваграмовна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рина\Рабочий стол\картинки дети\731cbec9978ea5211bb32e362ccb2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451515" cy="33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Constantia" pitchFamily="18" charset="0"/>
              </a:rPr>
              <a:t>Прислушайтесь к нашему мнению, советуйтесь с нами, доверяйте нам. Нам порой не хватает понимания, вашего участия в решении наших проблем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Станьте внимательнее </a:t>
            </a:r>
          </a:p>
          <a:p>
            <a:pPr algn="ctr"/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ласковее, </a:t>
            </a:r>
          </a:p>
          <a:p>
            <a:pPr algn="ctr"/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кричите на нас.</a:t>
            </a:r>
            <a:endParaRPr lang="ru-RU" sz="6600" dirty="0" smtClean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5800" dirty="0" smtClean="0">
                <a:latin typeface="Constantia" pitchFamily="18" charset="0"/>
              </a:rPr>
              <a:t>Поверьте, мы очень вас любим, нам хочется больше времени проводить с вами, видеть вас в хорошем настроении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bbb3ff4acf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75" r="1587"/>
          <a:stretch>
            <a:fillRect/>
          </a:stretch>
        </p:blipFill>
        <p:spPr>
          <a:xfrm>
            <a:off x="2428860" y="3643314"/>
            <a:ext cx="3857652" cy="3028975"/>
          </a:xfrm>
        </p:spPr>
      </p:pic>
      <p:pic>
        <p:nvPicPr>
          <p:cNvPr id="5" name="Рисунок 4" descr="stehend-jeans-kindheit-hosen_3332559.jpg"/>
          <p:cNvPicPr>
            <a:picLocks noChangeAspect="1"/>
          </p:cNvPicPr>
          <p:nvPr/>
        </p:nvPicPr>
        <p:blipFill>
          <a:blip r:embed="rId3"/>
          <a:srcRect l="19788"/>
          <a:stretch>
            <a:fillRect/>
          </a:stretch>
        </p:blipFill>
        <p:spPr>
          <a:xfrm>
            <a:off x="214282" y="285728"/>
            <a:ext cx="3185172" cy="3143248"/>
          </a:xfrm>
          <a:prstGeom prst="rect">
            <a:avLst/>
          </a:prstGeom>
        </p:spPr>
      </p:pic>
      <p:pic>
        <p:nvPicPr>
          <p:cNvPr id="6" name="Рисунок 5" descr="ребенокм.jpg"/>
          <p:cNvPicPr>
            <a:picLocks noChangeAspect="1"/>
          </p:cNvPicPr>
          <p:nvPr/>
        </p:nvPicPr>
        <p:blipFill>
          <a:blip r:embed="rId4"/>
          <a:srcRect r="5434"/>
          <a:stretch>
            <a:fillRect/>
          </a:stretch>
        </p:blipFill>
        <p:spPr>
          <a:xfrm>
            <a:off x="4786314" y="214290"/>
            <a:ext cx="414340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8647113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АНКЕТА</a:t>
            </a:r>
            <a:endParaRPr lang="ru-RU" sz="4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Кто глава вашей семьи?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Чем ты огорчаешь своих родителей?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Чем ты их радуешь?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Как тебя называют родители?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Просишь ли ты их прощения?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Считаешь ли ты своих родителей строгими</a:t>
            </a:r>
          </a:p>
          <a:p>
            <a:pPr eaLnBrk="0" hangingPunct="0"/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и справедливыми?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Часто ли бывает, что родители несправедливы </a:t>
            </a:r>
          </a:p>
          <a:p>
            <a:pPr eaLnBrk="0" hangingPunct="0"/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к тебе?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Что хотел бы ты изменить в своей семье?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Продолжи фразу : «Для меня моя семья…»</a:t>
            </a:r>
            <a:endParaRPr lang="ru-RU" sz="3200" dirty="0"/>
          </a:p>
          <a:p>
            <a:pPr eaLnBrk="0" hangingPunct="0">
              <a:buFontTx/>
              <a:buChar char="•"/>
            </a:pPr>
            <a:r>
              <a:rPr lang="ru-RU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Я своих родителей люблю, потому что …</a:t>
            </a:r>
            <a:endParaRPr lang="ru-RU" sz="3200" dirty="0"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3200" dirty="0">
                <a:ea typeface="Calibri" pitchFamily="34" charset="0"/>
                <a:cs typeface="Calibri" pitchFamily="34" charset="0"/>
              </a:rPr>
              <a:t/>
            </a:r>
            <a:br>
              <a:rPr lang="ru-RU" sz="3200" dirty="0">
                <a:ea typeface="Calibri" pitchFamily="34" charset="0"/>
                <a:cs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rvoklashki1-542x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5640"/>
            <a:ext cx="4071966" cy="3580549"/>
          </a:xfrm>
        </p:spPr>
      </p:pic>
      <p:pic>
        <p:nvPicPr>
          <p:cNvPr id="5" name="Рисунок 4" descr="f0313c97d6526f99c85f3cc37d2c8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48" y="214290"/>
            <a:ext cx="4667152" cy="3503977"/>
          </a:xfrm>
          <a:prstGeom prst="rect">
            <a:avLst/>
          </a:prstGeom>
        </p:spPr>
      </p:pic>
      <p:pic>
        <p:nvPicPr>
          <p:cNvPr id="6" name="Рисунок 5" descr="bd8dec318629703e1eafb2fef1ed421e_resize_keep_680_No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929066"/>
            <a:ext cx="385765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385225_38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912206" cy="3571876"/>
          </a:xfrm>
        </p:spPr>
      </p:pic>
      <p:pic>
        <p:nvPicPr>
          <p:cNvPr id="5" name="Рисунок 4" descr="528962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71810"/>
            <a:ext cx="4714876" cy="357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57148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QdTINaDP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201216"/>
            <a:ext cx="5429256" cy="4508841"/>
          </a:xfrm>
        </p:spPr>
      </p:pic>
      <p:pic>
        <p:nvPicPr>
          <p:cNvPr id="5" name="Рисунок 4" descr="0001-001-JAbloko-ot-jablo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421484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7936166_large_0_2aa78_b2e5b3a6_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4"/>
            <a:ext cx="6357982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05880" cy="479426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Помните, </a:t>
            </a:r>
          </a:p>
          <a:p>
            <a:pPr algn="ctr"/>
            <a:r>
              <a:rPr lang="ru-RU" sz="6000" b="1" dirty="0" smtClean="0">
                <a:latin typeface="Constantia" pitchFamily="18" charset="0"/>
              </a:rPr>
              <a:t>что мы –</a:t>
            </a:r>
          </a:p>
          <a:p>
            <a:pPr algn="ctr"/>
            <a:r>
              <a:rPr lang="ru-RU" sz="6000" b="1" dirty="0" smtClean="0">
                <a:latin typeface="Constantia" pitchFamily="18" charset="0"/>
              </a:rPr>
              <a:t> самое дорогое и ценное, </a:t>
            </a:r>
          </a:p>
          <a:p>
            <a:pPr algn="ctr"/>
            <a:r>
              <a:rPr lang="ru-RU" sz="6000" b="1" dirty="0" smtClean="0">
                <a:latin typeface="Constantia" pitchFamily="18" charset="0"/>
              </a:rPr>
              <a:t>что у вас есть.</a:t>
            </a:r>
            <a:endParaRPr lang="ru-RU" sz="6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Берегите нас, </a:t>
            </a:r>
          </a:p>
          <a:p>
            <a:pPr algn="ctr"/>
            <a:r>
              <a:rPr lang="ru-RU" sz="6000" b="1" dirty="0" smtClean="0">
                <a:latin typeface="Constantia" pitchFamily="18" charset="0"/>
              </a:rPr>
              <a:t>ваших детей, любите нас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Constantia" pitchFamily="18" charset="0"/>
              </a:rPr>
              <a:t>Относитесь к нам, как к своим друзьям, тогда мы тоже станем вашими друзьями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187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Детско –          родительские отношения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 –          родительские отношения</dc:title>
  <cp:lastModifiedBy>888</cp:lastModifiedBy>
  <cp:revision>39</cp:revision>
  <dcterms:modified xsi:type="dcterms:W3CDTF">2013-11-25T13:21:57Z</dcterms:modified>
</cp:coreProperties>
</file>