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1" r:id="rId3"/>
    <p:sldId id="279" r:id="rId4"/>
    <p:sldId id="261" r:id="rId5"/>
    <p:sldId id="272" r:id="rId6"/>
    <p:sldId id="280" r:id="rId7"/>
    <p:sldId id="282" r:id="rId8"/>
    <p:sldId id="262" r:id="rId9"/>
    <p:sldId id="263" r:id="rId10"/>
    <p:sldId id="284" r:id="rId11"/>
    <p:sldId id="264" r:id="rId12"/>
    <p:sldId id="266" r:id="rId13"/>
    <p:sldId id="283" r:id="rId14"/>
    <p:sldId id="257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473A7-083F-45C8-B03E-68CBFE9957CA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CAC00-8E1E-47B4-B7A3-19CCA666E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AC00-8E1E-47B4-B7A3-19CCA666EA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AC00-8E1E-47B4-B7A3-19CCA666EA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2;&#1072;&#1081;&#1088;&#1091;&#1079;&#1072;\Desktop\Z_jn_p%20F_rhetdinova%20-%20Kaz%20_m_se%20.mp3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548680"/>
            <a:ext cx="7416824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2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Республикасы</a:t>
            </a:r>
            <a:endParaRPr lang="ru-RU" sz="2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Питр</a:t>
            </a:r>
            <a:r>
              <a:rPr lang="tt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</a:t>
            </a:r>
            <a:r>
              <a:rPr lang="tt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ипал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районы </a:t>
            </a:r>
          </a:p>
          <a:p>
            <a:pPr algn="ctr"/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Питрәч икенче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урта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гомуми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бирү мәктәбе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 </a:t>
            </a:r>
            <a:r>
              <a:rPr lang="tt-RU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ӨМӘСЕ</a:t>
            </a:r>
          </a:p>
          <a:p>
            <a:pPr algn="ctr"/>
            <a:endParaRPr lang="tt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tt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t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Башкарды </a:t>
            </a:r>
            <a:r>
              <a:rPr lang="en-US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tt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категорияле татар теле һәм әдәбияты укытучысы </a:t>
            </a:r>
          </a:p>
          <a:p>
            <a:pPr algn="r"/>
            <a:r>
              <a:rPr lang="tt-RU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Абдуллина Фәйрүзә Миннулла кызы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361459"/>
          </a:xfrm>
        </p:spPr>
        <p:txBody>
          <a:bodyPr/>
          <a:lstStyle/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Кызлар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чайкаганда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яшьләре бер-берсенә такмак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әйтешеп, уйнап-көлеп,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 буен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бәйрәм рухына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күмде.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Кайда өмә – егетләр шунда. Алар чишмәдә кызларны гармуннар белән каршы алып, алар белән төрле уеннар уйнап, кызларны өйгә  озатып кайталар.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айруза\Desktop\каз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29000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 юып кайткан кызларны кайнар чәй, каз маенда пешкән коймаклар көтә, ә кичен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кунакларны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хуш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исле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бәлеше белән сыйлыйлар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102" name="Picture 6" descr="C:\Users\файруза\Desktop\выезды\IMG_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456384" cy="2974098"/>
          </a:xfrm>
          <a:prstGeom prst="rect">
            <a:avLst/>
          </a:prstGeom>
          <a:noFill/>
        </p:spPr>
      </p:pic>
      <p:pic>
        <p:nvPicPr>
          <p:cNvPr id="10" name="Picture 3" descr="C:\Users\файруза\Desktop\каз бэлеш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672408" cy="29927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013177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 табыны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ризыклардан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сыгылып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тора.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шулпасы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бәлеше,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чәк-чәк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тәбикмәге һәм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халкының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сыйлары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итеннән нинди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генә ризыклар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әзерләмәгән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халкы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Татар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туйлары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кода-кодагыйларның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казлары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белән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тоткан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Туй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мәҗлесенең иң олы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затлы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күчтәнәче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булган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хәзер дә шулай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Ә пар казны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бүлү исә бик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мөхтәрәм һәм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кешегә генә кушылган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һәркем булдыра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Уңган хуҗабикә генә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күрке булырлык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үстерә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ала!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татар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халкының уңганлыгы-булганлыгы сынала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файруза\Desktop\казл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21088"/>
            <a:ext cx="2736304" cy="2088232"/>
          </a:xfrm>
          <a:prstGeom prst="rect">
            <a:avLst/>
          </a:prstGeom>
          <a:noFill/>
        </p:spPr>
      </p:pic>
      <p:pic>
        <p:nvPicPr>
          <p:cNvPr id="6" name="Picture 2" descr="E:\DCIM\100OLYMP\P1011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3236177" cy="22651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көнкүрештә исә 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төрлечә кулланалар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Элек-электән җәй өчен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каклап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куйганнар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күп авырулардан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дәва булган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Ә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өмәләрдә пешкән 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коймакларын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итмәгән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кешесе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мөгаен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юктыр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файруза\Desktop\как каз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3433563" cy="2575172"/>
          </a:xfrm>
          <a:prstGeom prst="rect">
            <a:avLst/>
          </a:prstGeom>
          <a:noFill/>
        </p:spPr>
      </p:pic>
      <p:pic>
        <p:nvPicPr>
          <p:cNvPr id="2054" name="Picture 6" descr="C:\Users\файруза\Desktop\каклаган к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2962238" cy="23644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tt-RU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өен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 йоныннан тутырылган ястык – түшәкләрдән, мамыгыннан тутырылган, өстенә ак челтәр ябылып күпертеп куелган </a:t>
            </a:r>
            <a:endParaRPr lang="tt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йомшак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мендәрләрдән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башка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күз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китерүе дә кыен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хуҗаларының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уңганлыгын, </a:t>
            </a:r>
            <a:endParaRPr lang="tt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тырышлыгын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күрсәтеп тора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t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 descr="C:\Users\файруза\Desktop\подуш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2664296" cy="2050647"/>
          </a:xfrm>
          <a:prstGeom prst="rect">
            <a:avLst/>
          </a:prstGeom>
          <a:noFill/>
        </p:spPr>
      </p:pic>
      <p:pic>
        <p:nvPicPr>
          <p:cNvPr id="8" name="Picture 4" descr="C:\Users\файруза\Desktop\ясты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304256" cy="2481138"/>
          </a:xfrm>
          <a:prstGeom prst="rect">
            <a:avLst/>
          </a:prstGeom>
          <a:noFill/>
        </p:spPr>
      </p:pic>
      <p:pic>
        <p:nvPicPr>
          <p:cNvPr id="10" name="Picture 5" descr="C:\Users\файруза\Desktop\мен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2732120" cy="204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өмәләре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көзге муллык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билгесе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хуҗабикәләрнең уңганлыгына-булганлыгына ишарә.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Халкыбызның борынгыдан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килгән йоласы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хәзер татарлар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яшәгән авылларда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түгел,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милләт халыклары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тату,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бердәм яшәгән авылларның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яраткан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бәйрәменә әверелде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нигездә авыл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тормышының бер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бизәге.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Халкыбызның рухы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матурлыгы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иң элек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шундый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бәйрәмнәрендә чагыла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777686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 халкының чал тарихы, үткәне, бүгенгесе, киләчәге бар. Аның буыннан-буынга,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гасырдан-гасырга тапшырылып, тупланып, баетылып килгән мирасы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мәкаль-әйтемнәре, гореф-гадәтләре, йолалары, бәйрәмнәре бар.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эшләрне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иңеләйтү йөзеннән халык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өмәләр үткәргән.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Өмәнең бик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күп төрләре булган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өмәсе, өй күтәрү өмәсе, 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өмәсе...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Минем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халкым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 җанлы булган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күмәк күтәргән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Мал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суйса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йолкыса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Өй салса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 үткәргән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t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_jn_p F_rhetdinova - Kaz _m_se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Шуларның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берсе  – “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авылның  бизәге, байлык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муллык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матурлык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бәйрәме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  халкы элек – электән күп итеп каз </a:t>
            </a:r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асарга </a:t>
            </a:r>
            <a:r>
              <a:rPr lang="tt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яраткан.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6851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файруза\Desktop\каз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3384376" cy="2808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DCIM\100OLYMP\P1012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48" y="620687"/>
            <a:ext cx="4920548" cy="3690411"/>
          </a:xfrm>
          <a:prstGeom prst="rect">
            <a:avLst/>
          </a:prstGeom>
          <a:noFill/>
        </p:spPr>
      </p:pic>
      <p:pic>
        <p:nvPicPr>
          <p:cNvPr id="4" name="Picture 8" descr="220080704092003Izobrazhenie02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43204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908720"/>
            <a:ext cx="34918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Көз көне   казлар       үсеп җиткәч, </a:t>
            </a:r>
          </a:p>
          <a:p>
            <a:r>
              <a:rPr lang="tt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көннәр суыткач, </a:t>
            </a:r>
          </a:p>
          <a:p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файруза\Desktop\каз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2952328" cy="2160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32859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Көзләр җиткәч,  авылларда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Башлана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өмәсе.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Җитез кызлар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җыелалар,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Килә барып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күрәсе.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мамыктай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йоннары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сүрүләргә тула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мендәрләрдә йокласаң,</a:t>
            </a:r>
            <a:endParaRPr lang="ru-RU" sz="6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Йокылар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татлы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t-RU" sz="6000" dirty="0" smtClean="0"/>
          </a:p>
          <a:p>
            <a:pPr>
              <a:buNone/>
            </a:pPr>
            <a:r>
              <a:rPr lang="tt-RU" sz="6000" dirty="0" smtClean="0"/>
              <a:t> </a:t>
            </a:r>
            <a:endParaRPr lang="ru-RU" sz="6000" dirty="0" smtClean="0"/>
          </a:p>
          <a:p>
            <a:endParaRPr lang="ru-RU" dirty="0"/>
          </a:p>
        </p:txBody>
      </p:sp>
      <p:pic>
        <p:nvPicPr>
          <p:cNvPr id="2054" name="Picture 6" descr="C:\Users\файруза\Desktop\мендэрлэ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2952328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2400" dirty="0" smtClean="0"/>
              <a:t>          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</a:rPr>
              <a:t>           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Казларны чистарту  бик авыр булган, күп вакыт  алган.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Шуңа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күрә өмә ясап,  кызлар чакырып  чистартканнар.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Өмәгә чакырмасаң, кызлар үпкәли. Чөнки каз өмәсендә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катнашу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кызлар  өчен дан һәм  дәрәҗә  санала, уңган  кызларны  гына чакыралар  каз өмәсенә.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Элекке  вакытларда кайбер кызлар  “Җиңги, мине каз өмәсенә чакырсаң, бушлай урагыңны урып бирер идем”, - дип, алдан әйтеп  үк куя торган булганнар. Иң өлгер һәм үткер, эшнең рәтен белә торган бер  кыз өмә башлыгы була. Ул алдан ук килеп, эшкә кирәкле савыт – сабаларны, каз йонын тутыру өчен мендәр тышларын, җәймәләрне барлап куя.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Яшьләр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өмәләрдә бик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теләп катнашканнар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авыр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эшләрне дә бәйрәм кебек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итеп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башкарып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чыга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белгәннәр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Яшьләр  каз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өмәсен  аеруча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көтеп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торган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булганнар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эшкәртү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катлаулы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Бар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түшкәләрне дә мич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җылытылган  өйгә алып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керәләр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башлана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эш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Берсе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казның эчен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чистарта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икенчесе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эчәктән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аера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өченчесе түшкә юа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дүртенчесе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чистарта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Казның башын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аягын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җирен дә ташламыйлар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бөтенесен эшкәртәләр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Яшь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киленнәр, кызлар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татар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җырларын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җырлый-җырлый,   каз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йолкыды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 әбиләр һәм әниләр икенче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бүлмәдә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канат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сыдырды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tt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/>
              <a:t>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каурыйларын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иләккә җыеп бардылар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файруза\Desktop\каз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456384" cy="2304256"/>
          </a:xfrm>
          <a:prstGeom prst="rect">
            <a:avLst/>
          </a:prstGeom>
          <a:noFill/>
        </p:spPr>
      </p:pic>
      <p:pic>
        <p:nvPicPr>
          <p:cNvPr id="6" name="Picture 2" descr="C:\Users\файруза\Desktop\канат йолку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3332942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Күмәкләп җырлый – җырлый, уен – көлке сөйләшеп, казларны олкып, эчен – башын чистартып бетергәч,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түшкәләрен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парлап – парлап көянтә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башына элеп, чишмәгә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каз юарга төшеп китәләр,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каз түшкәләрен салкын </a:t>
            </a:r>
          </a:p>
          <a:p>
            <a:pPr>
              <a:buNone/>
            </a:pP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суга мана – мана юалар.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Бер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кызның иңендә иләк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Иләктә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каурыйлары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йоннары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Киләсе елда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казлар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күп булсын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йортларга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бәхет-шатлык тулсын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каурыйларын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юлга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сиптеләр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файруза\Desktop\каз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3781425" cy="2524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728</Words>
  <Application>Microsoft Office PowerPoint</Application>
  <PresentationFormat>Экран (4:3)</PresentationFormat>
  <Paragraphs>89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 өмәсе</dc:title>
  <dc:creator>файруза</dc:creator>
  <cp:lastModifiedBy>файруза</cp:lastModifiedBy>
  <cp:revision>88</cp:revision>
  <dcterms:created xsi:type="dcterms:W3CDTF">2012-10-15T18:13:18Z</dcterms:created>
  <dcterms:modified xsi:type="dcterms:W3CDTF">2012-10-21T18:22:24Z</dcterms:modified>
</cp:coreProperties>
</file>