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334" y="-13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5E966-CBDF-44AD-A954-DCCF80504988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CCC77-3877-474C-B48C-05A9D95FB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2171714"/>
          </a:xfrm>
        </p:spPr>
        <p:txBody>
          <a:bodyPr>
            <a:normAutofit/>
          </a:bodyPr>
          <a:lstStyle/>
          <a:p>
            <a:r>
              <a:rPr lang="ru-RU" b="1" dirty="0" smtClean="0"/>
              <a:t>Наши права и обязанности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Литературный час.  2 – 4класс </a:t>
            </a:r>
            <a:r>
              <a:rPr lang="ru-RU" sz="2400" b="1" dirty="0" smtClean="0"/>
              <a:t>.</a:t>
            </a:r>
          </a:p>
          <a:p>
            <a:r>
              <a:rPr lang="ru-RU" sz="2400" b="1" dirty="0" smtClean="0"/>
              <a:t>Педагог – библиотекарь: Дорофеева С.Н.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В каждой категории 5 вопросов.</a:t>
            </a:r>
            <a:br>
              <a:rPr lang="ru-RU" sz="3200" dirty="0" smtClean="0"/>
            </a:br>
            <a:r>
              <a:rPr lang="ru-RU" sz="3200" dirty="0" smtClean="0"/>
              <a:t>Цена вопросов: 100, 200, 300, 400, 500 баллов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</a:t>
            </a:r>
            <a:r>
              <a:rPr lang="ru-RU" dirty="0" smtClean="0"/>
              <a:t>оманды имеют право выбрать в 5 категориях любой из 5 вопросов.</a:t>
            </a:r>
          </a:p>
          <a:p>
            <a:r>
              <a:rPr lang="ru-RU" b="1" dirty="0" smtClean="0"/>
              <a:t>З</a:t>
            </a:r>
            <a:r>
              <a:rPr lang="ru-RU" dirty="0" smtClean="0"/>
              <a:t>а правильный ответ выдается карточка, соответствующая цене вопроса.</a:t>
            </a:r>
          </a:p>
          <a:p>
            <a:r>
              <a:rPr lang="ru-RU" b="1" dirty="0" smtClean="0"/>
              <a:t>В</a:t>
            </a:r>
            <a:r>
              <a:rPr lang="ru-RU" dirty="0" smtClean="0"/>
              <a:t> конце игры команды подчитывают набранные баллы.</a:t>
            </a:r>
          </a:p>
          <a:p>
            <a:r>
              <a:rPr lang="ru-RU" b="1" dirty="0" smtClean="0"/>
              <a:t>П</a:t>
            </a:r>
            <a:r>
              <a:rPr lang="ru-RU" dirty="0" smtClean="0"/>
              <a:t>обедителем становится участник, набравший большее количество баллов.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Вопросы:</a:t>
            </a:r>
            <a:br>
              <a:rPr lang="ru-RU" sz="3200" b="1" dirty="0" smtClean="0"/>
            </a:br>
            <a:r>
              <a:rPr lang="ru-RU" sz="2200" b="1" dirty="0" smtClean="0"/>
              <a:t>1  категория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.</a:t>
            </a:r>
            <a:r>
              <a:rPr lang="ru-RU" sz="2400" u="sng" dirty="0" smtClean="0"/>
              <a:t>100</a:t>
            </a:r>
            <a:r>
              <a:rPr lang="ru-RU" sz="2200" dirty="0" smtClean="0"/>
              <a:t>. Действия в соответствии с законом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u="sng" dirty="0" smtClean="0"/>
              <a:t>200</a:t>
            </a:r>
            <a:r>
              <a:rPr lang="ru-RU" sz="2000" dirty="0" smtClean="0"/>
              <a:t>. Законные возможности</a:t>
            </a:r>
          </a:p>
          <a:p>
            <a:r>
              <a:rPr lang="ru-RU" sz="2000" u="sng" dirty="0" smtClean="0"/>
              <a:t>300</a:t>
            </a:r>
            <a:r>
              <a:rPr lang="ru-RU" sz="2000" dirty="0" smtClean="0"/>
              <a:t>. Люди, связанные родством, имущественными и неимущественными правами и обязанностями</a:t>
            </a:r>
          </a:p>
          <a:p>
            <a:r>
              <a:rPr lang="ru-RU" sz="2000" u="sng" dirty="0" smtClean="0"/>
              <a:t>400</a:t>
            </a:r>
            <a:r>
              <a:rPr lang="ru-RU" sz="2000" dirty="0" smtClean="0"/>
              <a:t>. То, что человек хочет, но без этого он может обойтись</a:t>
            </a:r>
          </a:p>
          <a:p>
            <a:r>
              <a:rPr lang="ru-RU" sz="2000" u="sng" dirty="0" smtClean="0"/>
              <a:t>500</a:t>
            </a:r>
            <a:r>
              <a:rPr lang="ru-RU" sz="2000" dirty="0" smtClean="0"/>
              <a:t>. То, что человеку очень нужно, он без этого не может обойтись</a:t>
            </a:r>
          </a:p>
          <a:p>
            <a:endParaRPr lang="ru-RU" sz="2000" dirty="0" smtClean="0"/>
          </a:p>
          <a:p>
            <a:r>
              <a:rPr lang="ru-RU" sz="2000" b="1" dirty="0" smtClean="0"/>
              <a:t>2 категория</a:t>
            </a:r>
          </a:p>
          <a:p>
            <a:r>
              <a:rPr lang="ru-RU" sz="2000" u="sng" dirty="0" smtClean="0"/>
              <a:t>100. </a:t>
            </a:r>
            <a:r>
              <a:rPr lang="ru-RU" sz="2000" dirty="0" smtClean="0"/>
              <a:t>Человек, принадлежащий к постоянному населению государства</a:t>
            </a:r>
          </a:p>
          <a:p>
            <a:r>
              <a:rPr lang="ru-RU" sz="2000" u="sng" dirty="0" smtClean="0"/>
              <a:t>200</a:t>
            </a:r>
            <a:r>
              <a:rPr lang="ru-RU" sz="2000" dirty="0" smtClean="0"/>
              <a:t>. Человек, которому еще  не исполнилось  18 лет</a:t>
            </a:r>
          </a:p>
          <a:p>
            <a:r>
              <a:rPr lang="ru-RU" sz="2000" u="sng" dirty="0" smtClean="0"/>
              <a:t>300</a:t>
            </a:r>
            <a:r>
              <a:rPr lang="ru-RU" sz="2000" dirty="0" smtClean="0"/>
              <a:t>. Открытое столкновение</a:t>
            </a:r>
          </a:p>
          <a:p>
            <a:r>
              <a:rPr lang="ru-RU" sz="2000" u="sng" dirty="0" smtClean="0"/>
              <a:t>400</a:t>
            </a:r>
            <a:r>
              <a:rPr lang="ru-RU" sz="2000" dirty="0" smtClean="0"/>
              <a:t>. Норма, поддерживаемая государством</a:t>
            </a:r>
          </a:p>
          <a:p>
            <a:r>
              <a:rPr lang="ru-RU" sz="2000" u="sng" dirty="0" smtClean="0"/>
              <a:t>500</a:t>
            </a:r>
            <a:r>
              <a:rPr lang="ru-RU" sz="2000" dirty="0" smtClean="0"/>
              <a:t>. Законная мера, применяемая к правонарушителю за преступление или  проступок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000" b="1" dirty="0" smtClean="0"/>
              <a:t>3. Категория</a:t>
            </a:r>
            <a:br>
              <a:rPr lang="ru-RU" sz="2000" b="1" dirty="0" smtClean="0"/>
            </a:br>
            <a:r>
              <a:rPr lang="ru-RU" sz="2000" u="sng" dirty="0" smtClean="0"/>
              <a:t>100.</a:t>
            </a:r>
            <a:r>
              <a:rPr lang="ru-RU" sz="2000" dirty="0" smtClean="0"/>
              <a:t> Какое образование ты должен получить бесплатно по Конвенции?</a:t>
            </a:r>
            <a:br>
              <a:rPr lang="ru-RU" sz="2000" dirty="0" smtClean="0"/>
            </a:br>
            <a:r>
              <a:rPr lang="ru-RU" sz="2000" u="sng" dirty="0" smtClean="0"/>
              <a:t>200</a:t>
            </a:r>
            <a:r>
              <a:rPr lang="ru-RU" sz="2000" dirty="0" smtClean="0"/>
              <a:t>. Какое ты образование ты должен получить бесплатно по Конституции РФ?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u="sng" dirty="0" smtClean="0"/>
              <a:t>300</a:t>
            </a:r>
            <a:r>
              <a:rPr lang="ru-RU" sz="2000" dirty="0" smtClean="0"/>
              <a:t>. Гражданство родителей определяет гражданство ребенка до какого возраста?</a:t>
            </a:r>
          </a:p>
          <a:p>
            <a:r>
              <a:rPr lang="ru-RU" sz="2000" u="sng" dirty="0" smtClean="0"/>
              <a:t>400.</a:t>
            </a:r>
            <a:r>
              <a:rPr lang="ru-RU" sz="2000" dirty="0" smtClean="0"/>
              <a:t> С какого возраста ребенок несет  уголовную ответственность</a:t>
            </a:r>
          </a:p>
          <a:p>
            <a:endParaRPr lang="ru-RU" sz="2000" dirty="0" smtClean="0"/>
          </a:p>
          <a:p>
            <a:r>
              <a:rPr lang="ru-RU" sz="2000" dirty="0" smtClean="0"/>
              <a:t>500.С какого возраста ребенок несет уголовную ответственность за любые преступления?</a:t>
            </a:r>
          </a:p>
          <a:p>
            <a:endParaRPr lang="ru-RU" sz="2000" dirty="0" smtClean="0"/>
          </a:p>
          <a:p>
            <a:r>
              <a:rPr lang="ru-RU" sz="2000" b="1" dirty="0" smtClean="0"/>
              <a:t>4. Категория</a:t>
            </a:r>
          </a:p>
          <a:p>
            <a:r>
              <a:rPr lang="ru-RU" sz="2000" u="sng" dirty="0" smtClean="0"/>
              <a:t>100.</a:t>
            </a:r>
            <a:r>
              <a:rPr lang="ru-RU" sz="2000" dirty="0" smtClean="0"/>
              <a:t>Закончи пословицу: Украсть – в беду …</a:t>
            </a:r>
          </a:p>
          <a:p>
            <a:r>
              <a:rPr lang="ru-RU" sz="2000" u="sng" dirty="0" smtClean="0"/>
              <a:t>200. </a:t>
            </a:r>
            <a:r>
              <a:rPr lang="ru-RU" sz="2000" dirty="0" smtClean="0"/>
              <a:t>Не воровством добывают деньги, а …</a:t>
            </a:r>
          </a:p>
          <a:p>
            <a:r>
              <a:rPr lang="ru-RU" sz="2000" u="sng" dirty="0" smtClean="0"/>
              <a:t>300</a:t>
            </a:r>
            <a:r>
              <a:rPr lang="ru-RU" sz="2000" dirty="0" smtClean="0"/>
              <a:t>. Легко воровать, да тяжело …</a:t>
            </a:r>
          </a:p>
          <a:p>
            <a:r>
              <a:rPr lang="ru-RU" sz="2000" u="sng" dirty="0" smtClean="0"/>
              <a:t>400</a:t>
            </a:r>
            <a:r>
              <a:rPr lang="ru-RU" sz="2000" dirty="0" smtClean="0"/>
              <a:t>. Хоть с умом воровать, а беды …</a:t>
            </a:r>
          </a:p>
          <a:p>
            <a:r>
              <a:rPr lang="ru-RU" sz="2000" u="sng" dirty="0" smtClean="0"/>
              <a:t>500</a:t>
            </a:r>
            <a:r>
              <a:rPr lang="ru-RU" sz="2000" dirty="0" smtClean="0"/>
              <a:t>. Возможность украсть создает …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b="1" dirty="0" smtClean="0"/>
              <a:t>5. Категория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u="sng" dirty="0" smtClean="0"/>
              <a:t>100.</a:t>
            </a:r>
            <a:r>
              <a:rPr lang="ru-RU" sz="2400" dirty="0" smtClean="0"/>
              <a:t> Кто по отношению к кому в сказке «Волк и семеро козлят» нарушает право на жизнь?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u="sng" dirty="0" smtClean="0"/>
              <a:t>200</a:t>
            </a:r>
            <a:r>
              <a:rPr lang="ru-RU" sz="2800" dirty="0" smtClean="0"/>
              <a:t>. Кто кого в сказке Шарль Перро «Красная шапочка» подвергал жестокому, бесчеловечному обращению?</a:t>
            </a:r>
          </a:p>
          <a:p>
            <a:r>
              <a:rPr lang="ru-RU" sz="2800" u="sng" dirty="0" smtClean="0"/>
              <a:t>300.</a:t>
            </a:r>
            <a:r>
              <a:rPr lang="ru-RU" sz="2800" dirty="0" smtClean="0"/>
              <a:t> Кто кого в сказке «Лиса и заяц» лишил права владеть имуществом?</a:t>
            </a:r>
          </a:p>
          <a:p>
            <a:r>
              <a:rPr lang="ru-RU" sz="2800" u="sng" dirty="0" smtClean="0"/>
              <a:t>400.</a:t>
            </a:r>
            <a:r>
              <a:rPr lang="ru-RU" sz="2800" dirty="0" smtClean="0"/>
              <a:t> Кто кого в сказке А.Н.Толстого «Золотой ключик, или Приключения Буратино»  лишил имущества?</a:t>
            </a:r>
          </a:p>
          <a:p>
            <a:r>
              <a:rPr lang="ru-RU" sz="2800" u="sng" dirty="0" smtClean="0"/>
              <a:t>500</a:t>
            </a:r>
            <a:r>
              <a:rPr lang="ru-RU" sz="2800" dirty="0" smtClean="0"/>
              <a:t>. Кто кого в сказке Г.Х.Андерсена «</a:t>
            </a:r>
            <a:r>
              <a:rPr lang="ru-RU" sz="2800" dirty="0" err="1" smtClean="0"/>
              <a:t>Дюймовочка</a:t>
            </a:r>
            <a:r>
              <a:rPr lang="ru-RU" sz="2800" dirty="0" smtClean="0"/>
              <a:t>»  держал в подневольном состоянии?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Спасибо   </a:t>
            </a:r>
          </a:p>
          <a:p>
            <a:pPr algn="ctr">
              <a:buNone/>
            </a:pPr>
            <a:r>
              <a:rPr lang="ru-RU" sz="6000" b="1" dirty="0" smtClean="0"/>
              <a:t>за</a:t>
            </a:r>
          </a:p>
          <a:p>
            <a:pPr algn="ctr">
              <a:buNone/>
            </a:pPr>
            <a:r>
              <a:rPr lang="ru-RU" sz="6000" b="1" dirty="0" smtClean="0"/>
              <a:t>внимание !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Цели и задачи:</a:t>
            </a:r>
            <a:br>
              <a:rPr lang="ru-RU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 основе имеющихся у учащихся знаний расширить и конкретизировать их представления о правах и обязанностях ребенка;</a:t>
            </a:r>
          </a:p>
          <a:p>
            <a:r>
              <a:rPr lang="ru-RU" dirty="0" smtClean="0"/>
              <a:t>Формирование коммуникативной компетентности;</a:t>
            </a:r>
          </a:p>
          <a:p>
            <a:r>
              <a:rPr lang="ru-RU" dirty="0" smtClean="0"/>
              <a:t>Культуры участия в интеллектуальной игре.  </a:t>
            </a:r>
          </a:p>
          <a:p>
            <a:pPr>
              <a:buNone/>
            </a:pPr>
            <a:r>
              <a:rPr lang="ru-RU" dirty="0" smtClean="0"/>
              <a:t>                           </a:t>
            </a:r>
          </a:p>
          <a:p>
            <a:pPr>
              <a:buNone/>
            </a:pPr>
            <a:r>
              <a:rPr lang="ru-RU" dirty="0" smtClean="0"/>
              <a:t>                     Формы и методы урока:</a:t>
            </a:r>
          </a:p>
          <a:p>
            <a:r>
              <a:rPr lang="ru-RU" dirty="0" smtClean="0"/>
              <a:t>Беседа</a:t>
            </a:r>
          </a:p>
          <a:p>
            <a:r>
              <a:rPr lang="ru-RU" dirty="0" smtClean="0"/>
              <a:t>Игра</a:t>
            </a:r>
          </a:p>
          <a:p>
            <a:r>
              <a:rPr lang="ru-RU" dirty="0" smtClean="0"/>
              <a:t>Обобщение</a:t>
            </a:r>
          </a:p>
          <a:p>
            <a:r>
              <a:rPr lang="ru-RU" dirty="0" smtClean="0"/>
              <a:t>Рефлексия.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b="1" dirty="0" smtClean="0"/>
              <a:t>   1.Приветствие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Здравствуйте! Станет радостно кругом!</a:t>
            </a:r>
          </a:p>
          <a:p>
            <a:endParaRPr lang="ru-RU" dirty="0" smtClean="0"/>
          </a:p>
          <a:p>
            <a:pPr>
              <a:buNone/>
            </a:pPr>
            <a:r>
              <a:rPr lang="ru-RU" sz="3600" b="1" dirty="0" smtClean="0"/>
              <a:t>2.Главные вопросы:</a:t>
            </a:r>
          </a:p>
          <a:p>
            <a:r>
              <a:rPr lang="ru-RU" sz="2800" dirty="0" smtClean="0"/>
              <a:t>Что люди могут делать и чего не могут?</a:t>
            </a:r>
          </a:p>
          <a:p>
            <a:r>
              <a:rPr lang="ru-RU" sz="2800" dirty="0" smtClean="0"/>
              <a:t>Что они обязаны делать и чего не обязаны.</a:t>
            </a:r>
          </a:p>
          <a:p>
            <a:r>
              <a:rPr lang="ru-RU" sz="2800" dirty="0" smtClean="0"/>
              <a:t>На что они имеют право и на что не имеют?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 </a:t>
            </a:r>
            <a:r>
              <a:rPr lang="ru-RU" sz="3600" b="1" dirty="0" smtClean="0"/>
              <a:t>Конвенция « О правах ребенка»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Документ принят 20 ноября 1989 года.</a:t>
            </a:r>
          </a:p>
          <a:p>
            <a:r>
              <a:rPr lang="ru-RU" dirty="0" smtClean="0"/>
              <a:t>Конвенция - это соглашение.</a:t>
            </a:r>
          </a:p>
          <a:p>
            <a:r>
              <a:rPr lang="ru-RU" b="1" dirty="0" smtClean="0"/>
              <a:t>Какие же права есть у всех детей мира?</a:t>
            </a:r>
          </a:p>
          <a:p>
            <a:r>
              <a:rPr lang="ru-RU" dirty="0" smtClean="0"/>
              <a:t>Право на жизнь</a:t>
            </a:r>
          </a:p>
          <a:p>
            <a:r>
              <a:rPr lang="ru-RU" dirty="0" smtClean="0"/>
              <a:t>Право на имя при рождении</a:t>
            </a:r>
          </a:p>
          <a:p>
            <a:r>
              <a:rPr lang="ru-RU" dirty="0" smtClean="0"/>
              <a:t>Право на медицинскую помощь</a:t>
            </a:r>
          </a:p>
          <a:p>
            <a:r>
              <a:rPr lang="ru-RU" dirty="0" smtClean="0"/>
              <a:t>Право на образование</a:t>
            </a:r>
          </a:p>
          <a:p>
            <a:r>
              <a:rPr lang="ru-RU" dirty="0" smtClean="0"/>
              <a:t>Право на отдых и досуг</a:t>
            </a:r>
          </a:p>
          <a:p>
            <a:r>
              <a:rPr lang="ru-RU" dirty="0" smtClean="0"/>
              <a:t>Право иметь имущество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.Право свободно выражать свои взгляды</a:t>
            </a:r>
            <a:br>
              <a:rPr lang="ru-RU" sz="3200" dirty="0" smtClean="0"/>
            </a:br>
            <a:r>
              <a:rPr lang="ru-RU" sz="3200" dirty="0" smtClean="0"/>
              <a:t>.Право на свободное перемещение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Право на заботу и воспитание родителями</a:t>
            </a:r>
          </a:p>
          <a:p>
            <a:r>
              <a:rPr lang="ru-RU" dirty="0" smtClean="0"/>
              <a:t>Право на всестороннее развитие и уважение человеческого достоинства</a:t>
            </a:r>
          </a:p>
          <a:p>
            <a:r>
              <a:rPr lang="ru-RU" dirty="0" smtClean="0"/>
              <a:t>Право на личную жизнь, семейную жизнь</a:t>
            </a:r>
          </a:p>
          <a:p>
            <a:r>
              <a:rPr lang="ru-RU" dirty="0" smtClean="0"/>
              <a:t>Неприкосновенность жилища</a:t>
            </a:r>
          </a:p>
          <a:p>
            <a:r>
              <a:rPr lang="ru-RU" dirty="0" smtClean="0"/>
              <a:t>Тайну переписки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Законы, которые регулируют отношения государства и общества, записаны в </a:t>
            </a:r>
            <a:r>
              <a:rPr lang="ru-RU" sz="3200" b="1" dirty="0" smtClean="0"/>
              <a:t>Конституции </a:t>
            </a:r>
            <a:r>
              <a:rPr lang="ru-RU" sz="3200" dirty="0" smtClean="0"/>
              <a:t>– основном законе государства.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Семейном кодексе</a:t>
            </a:r>
          </a:p>
          <a:p>
            <a:r>
              <a:rPr lang="ru-RU" b="1" dirty="0" smtClean="0"/>
              <a:t>Гражданском кодексе</a:t>
            </a:r>
          </a:p>
          <a:p>
            <a:r>
              <a:rPr lang="ru-RU" b="1" dirty="0" smtClean="0"/>
              <a:t>Трудовом кодексе</a:t>
            </a:r>
          </a:p>
          <a:p>
            <a:r>
              <a:rPr lang="ru-RU" b="1" dirty="0" smtClean="0"/>
              <a:t>Уголовном кодексе</a:t>
            </a:r>
          </a:p>
          <a:p>
            <a:r>
              <a:rPr lang="ru-RU" b="1" dirty="0" smtClean="0"/>
              <a:t>Законе об образовании</a:t>
            </a:r>
          </a:p>
          <a:p>
            <a:r>
              <a:rPr lang="ru-RU" b="1" dirty="0" smtClean="0"/>
              <a:t>Уставе школы (</a:t>
            </a:r>
            <a:r>
              <a:rPr lang="ru-RU" dirty="0" smtClean="0"/>
              <a:t>администрации школы, </a:t>
            </a:r>
            <a:r>
              <a:rPr lang="ru-RU" dirty="0" err="1" smtClean="0"/>
              <a:t>учащихся,их</a:t>
            </a:r>
            <a:r>
              <a:rPr lang="ru-RU" dirty="0" smtClean="0"/>
              <a:t> родителей, педагогов)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4.Обязанности ребенка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Статья 29 </a:t>
            </a:r>
            <a:r>
              <a:rPr lang="ru-RU" dirty="0" smtClean="0"/>
              <a:t>Конвенции прав человека</a:t>
            </a:r>
          </a:p>
          <a:p>
            <a:r>
              <a:rPr lang="ru-RU" dirty="0" smtClean="0"/>
              <a:t>Что такое обязанности? (Круг действий, возложенных на кого – то и обязательных для выполнения).</a:t>
            </a:r>
          </a:p>
          <a:p>
            <a:r>
              <a:rPr lang="ru-RU" dirty="0" smtClean="0"/>
              <a:t>Какая самая главная обязанность у вас в семье?</a:t>
            </a:r>
          </a:p>
          <a:p>
            <a:r>
              <a:rPr lang="ru-RU" dirty="0" smtClean="0"/>
              <a:t>А у вашего папы?</a:t>
            </a:r>
          </a:p>
          <a:p>
            <a:r>
              <a:rPr lang="ru-RU" dirty="0" smtClean="0"/>
              <a:t>У кого больше всего обязанностей?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А какие обязанности существуют у учеников?</a:t>
            </a:r>
            <a:br>
              <a:rPr lang="ru-RU" sz="3200" dirty="0" smtClean="0"/>
            </a:br>
            <a:r>
              <a:rPr lang="ru-RU" sz="3200" dirty="0" smtClean="0"/>
              <a:t>А откуда вы это знаете?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Давайте с вами обозначим некоторые из обязанностей школьника!</a:t>
            </a:r>
          </a:p>
          <a:p>
            <a:r>
              <a:rPr lang="ru-RU" sz="2400" dirty="0" smtClean="0"/>
              <a:t>А в</a:t>
            </a:r>
            <a:r>
              <a:rPr lang="ru-RU" sz="2400" b="1" dirty="0" smtClean="0"/>
              <a:t> Уставе школы </a:t>
            </a:r>
            <a:r>
              <a:rPr lang="ru-RU" sz="2400" dirty="0" smtClean="0"/>
              <a:t>ваши обязанности прописаны следующим образом:</a:t>
            </a:r>
          </a:p>
          <a:p>
            <a:r>
              <a:rPr lang="ru-RU" sz="2400" b="1" dirty="0" smtClean="0"/>
              <a:t>У</a:t>
            </a:r>
            <a:r>
              <a:rPr lang="ru-RU" sz="2400" dirty="0" smtClean="0"/>
              <a:t>важать права, честь и достоинство всех участников. </a:t>
            </a:r>
            <a:r>
              <a:rPr lang="ru-RU" sz="2400" b="1" dirty="0" smtClean="0"/>
              <a:t>П</a:t>
            </a:r>
            <a:r>
              <a:rPr lang="ru-RU" sz="2400" dirty="0" smtClean="0"/>
              <a:t>рилежно  учиться, иметь аккуратный вид.</a:t>
            </a:r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b="1" dirty="0" smtClean="0"/>
              <a:t>С</a:t>
            </a:r>
            <a:r>
              <a:rPr lang="ru-RU" sz="2400" dirty="0" smtClean="0"/>
              <a:t>облюдать правила техники безопасности.</a:t>
            </a:r>
          </a:p>
          <a:p>
            <a:pPr>
              <a:buNone/>
            </a:pPr>
            <a:r>
              <a:rPr lang="ru-RU" sz="2400" b="1" dirty="0" smtClean="0"/>
              <a:t>      Б</a:t>
            </a:r>
            <a:r>
              <a:rPr lang="ru-RU" sz="2400" dirty="0" smtClean="0"/>
              <a:t>еречь учебники, школьное здание, оборудование.</a:t>
            </a:r>
          </a:p>
          <a:p>
            <a:pPr>
              <a:buNone/>
            </a:pPr>
            <a:r>
              <a:rPr lang="ru-RU" sz="2400" b="1" dirty="0" smtClean="0"/>
              <a:t>      П</a:t>
            </a:r>
            <a:r>
              <a:rPr lang="ru-RU" sz="2400" dirty="0" smtClean="0"/>
              <a:t>ридерживаться общепринятых </a:t>
            </a:r>
            <a:r>
              <a:rPr lang="ru-RU" sz="2400" smtClean="0"/>
              <a:t>правил поведения.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b="1" dirty="0" smtClean="0"/>
              <a:t>У</a:t>
            </a:r>
            <a:r>
              <a:rPr lang="ru-RU" sz="2400" dirty="0" smtClean="0"/>
              <a:t>множать и развивать лучшие традиции коллектива,                          беречь честь школы.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5. Игра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1 задание</a:t>
            </a:r>
            <a:r>
              <a:rPr lang="ru-RU" dirty="0" smtClean="0"/>
              <a:t>: </a:t>
            </a:r>
            <a:r>
              <a:rPr lang="ru-RU" b="1" dirty="0" smtClean="0"/>
              <a:t>Разминка.</a:t>
            </a:r>
            <a:r>
              <a:rPr lang="ru-RU" dirty="0" smtClean="0"/>
              <a:t> Разгадать анаграммы</a:t>
            </a:r>
          </a:p>
          <a:p>
            <a:r>
              <a:rPr lang="ru-RU" dirty="0" smtClean="0"/>
              <a:t>Н о к е в </a:t>
            </a:r>
            <a:r>
              <a:rPr lang="ru-RU" dirty="0" err="1" smtClean="0"/>
              <a:t>н</a:t>
            </a:r>
            <a:r>
              <a:rPr lang="ru-RU" dirty="0" smtClean="0"/>
              <a:t> и </a:t>
            </a:r>
            <a:r>
              <a:rPr lang="ru-RU" dirty="0" err="1" smtClean="0"/>
              <a:t>ц</a:t>
            </a:r>
            <a:r>
              <a:rPr lang="ru-RU" dirty="0" smtClean="0"/>
              <a:t> я,  г о у с а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ru-RU" dirty="0" smtClean="0"/>
              <a:t> т с о в,</a:t>
            </a:r>
          </a:p>
          <a:p>
            <a:r>
              <a:rPr lang="ru-RU" dirty="0" smtClean="0"/>
              <a:t>И ж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ь</a:t>
            </a:r>
            <a:r>
              <a:rPr lang="ru-RU" dirty="0" smtClean="0"/>
              <a:t> </a:t>
            </a:r>
            <a:r>
              <a:rPr lang="ru-RU" dirty="0" err="1" smtClean="0"/>
              <a:t>н</a:t>
            </a:r>
            <a:r>
              <a:rPr lang="ru-RU" dirty="0" smtClean="0"/>
              <a:t>, о </a:t>
            </a:r>
            <a:r>
              <a:rPr lang="ru-RU" dirty="0" err="1" smtClean="0"/>
              <a:t>р</a:t>
            </a:r>
            <a:r>
              <a:rPr lang="ru-RU" dirty="0" smtClean="0"/>
              <a:t> б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</a:t>
            </a:r>
            <a:r>
              <a:rPr lang="ru-RU" dirty="0" smtClean="0"/>
              <a:t> о в и </a:t>
            </a:r>
            <a:r>
              <a:rPr lang="ru-RU" dirty="0" err="1" smtClean="0"/>
              <a:t>н</a:t>
            </a:r>
            <a:r>
              <a:rPr lang="ru-RU" dirty="0" smtClean="0"/>
              <a:t> е</a:t>
            </a:r>
          </a:p>
          <a:p>
            <a:r>
              <a:rPr lang="ru-RU" b="1" dirty="0" smtClean="0"/>
              <a:t>2 задание: Счастливый случай</a:t>
            </a:r>
          </a:p>
          <a:p>
            <a:r>
              <a:rPr lang="ru-RU" sz="2400" dirty="0" smtClean="0"/>
              <a:t>1 категория</a:t>
            </a:r>
            <a:r>
              <a:rPr lang="ru-RU" sz="2400" b="1" dirty="0" smtClean="0"/>
              <a:t>: П</a:t>
            </a:r>
            <a:r>
              <a:rPr lang="ru-RU" sz="2400" dirty="0" smtClean="0"/>
              <a:t>рава и обязанности</a:t>
            </a:r>
          </a:p>
          <a:p>
            <a:r>
              <a:rPr lang="ru-RU" sz="2400" dirty="0" smtClean="0"/>
              <a:t>2 категория</a:t>
            </a:r>
            <a:r>
              <a:rPr lang="ru-RU" sz="2400" b="1" dirty="0" smtClean="0"/>
              <a:t>: П</a:t>
            </a:r>
            <a:r>
              <a:rPr lang="ru-RU" sz="2400" dirty="0" smtClean="0"/>
              <a:t>равовой словарь</a:t>
            </a:r>
          </a:p>
          <a:p>
            <a:r>
              <a:rPr lang="ru-RU" sz="2400" dirty="0" smtClean="0"/>
              <a:t>3 категория</a:t>
            </a:r>
            <a:r>
              <a:rPr lang="ru-RU" sz="2400" b="1" dirty="0" smtClean="0"/>
              <a:t>: Ц</a:t>
            </a:r>
            <a:r>
              <a:rPr lang="ru-RU" sz="2400" dirty="0" smtClean="0"/>
              <a:t>ифры и факты</a:t>
            </a:r>
          </a:p>
          <a:p>
            <a:r>
              <a:rPr lang="ru-RU" sz="2400" dirty="0" smtClean="0"/>
              <a:t>4 категория: </a:t>
            </a:r>
            <a:r>
              <a:rPr lang="ru-RU" sz="2400" b="1" dirty="0" smtClean="0"/>
              <a:t>П</a:t>
            </a:r>
            <a:r>
              <a:rPr lang="ru-RU" sz="2400" dirty="0" smtClean="0"/>
              <a:t>ословицы</a:t>
            </a:r>
          </a:p>
          <a:p>
            <a:r>
              <a:rPr lang="ru-RU" sz="2400" dirty="0" smtClean="0"/>
              <a:t>5 категория: </a:t>
            </a:r>
            <a:r>
              <a:rPr lang="ru-RU" sz="2400" b="1" dirty="0" smtClean="0"/>
              <a:t>С</a:t>
            </a:r>
            <a:r>
              <a:rPr lang="ru-RU" sz="2400" dirty="0" smtClean="0"/>
              <a:t>казки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709</Words>
  <Application>Microsoft Office PowerPoint</Application>
  <PresentationFormat>Экран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Наши права и обязанности</vt:lpstr>
      <vt:lpstr>Цели и задачи: </vt:lpstr>
      <vt:lpstr>   1.Приветствие</vt:lpstr>
      <vt:lpstr> Конвенция « О правах ребенка»</vt:lpstr>
      <vt:lpstr>.Право свободно выражать свои взгляды .Право на свободное перемещение</vt:lpstr>
      <vt:lpstr>Законы, которые регулируют отношения государства и общества, записаны в Конституции – основном законе государства.</vt:lpstr>
      <vt:lpstr>4.Обязанности ребенка</vt:lpstr>
      <vt:lpstr>А какие обязанности существуют у учеников? А откуда вы это знаете?</vt:lpstr>
      <vt:lpstr>5. Игра</vt:lpstr>
      <vt:lpstr>В каждой категории 5 вопросов. Цена вопросов: 100, 200, 300, 400, 500 баллов</vt:lpstr>
      <vt:lpstr>Вопросы: 1  категория .100. Действия в соответствии с законом</vt:lpstr>
      <vt:lpstr>3. Категория 100. Какое образование ты должен получить бесплатно по Конвенции? 200. Какое ты образование ты должен получить бесплатно по Конституции РФ?</vt:lpstr>
      <vt:lpstr>5. Категория 100. Кто по отношению к кому в сказке «Волк и семеро козлят» нарушает право на жизнь?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Наши права и обязанности</dc:title>
  <dc:creator>asd-a</dc:creator>
  <cp:lastModifiedBy>asd-a</cp:lastModifiedBy>
  <cp:revision>95</cp:revision>
  <dcterms:created xsi:type="dcterms:W3CDTF">2014-05-15T06:46:27Z</dcterms:created>
  <dcterms:modified xsi:type="dcterms:W3CDTF">2014-12-17T07:34:43Z</dcterms:modified>
</cp:coreProperties>
</file>