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0" r:id="rId2"/>
    <p:sldId id="273" r:id="rId3"/>
    <p:sldId id="257" r:id="rId4"/>
    <p:sldId id="259" r:id="rId5"/>
    <p:sldId id="258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74" r:id="rId15"/>
    <p:sldId id="268" r:id="rId16"/>
    <p:sldId id="269" r:id="rId17"/>
    <p:sldId id="270" r:id="rId18"/>
    <p:sldId id="271" r:id="rId19"/>
    <p:sldId id="272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6" autoAdjust="0"/>
    <p:restoredTop sz="86424" autoAdjust="0"/>
  </p:normalViewPr>
  <p:slideViewPr>
    <p:cSldViewPr>
      <p:cViewPr varScale="1">
        <p:scale>
          <a:sx n="93" d="100"/>
          <a:sy n="93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F6ADEFC-6B4F-4467-BDBC-DEC75059B16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FDD2F3C-DB02-4346-845D-C492EB239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ADEFC-6B4F-4467-BDBC-DEC75059B16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DD2F3C-DB02-4346-845D-C492EB239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F6ADEFC-6B4F-4467-BDBC-DEC75059B16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DD2F3C-DB02-4346-845D-C492EB239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ADEFC-6B4F-4467-BDBC-DEC75059B16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DD2F3C-DB02-4346-845D-C492EB239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F6ADEFC-6B4F-4467-BDBC-DEC75059B16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FDD2F3C-DB02-4346-845D-C492EB239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ADEFC-6B4F-4467-BDBC-DEC75059B16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DD2F3C-DB02-4346-845D-C492EB239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ADEFC-6B4F-4467-BDBC-DEC75059B16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DD2F3C-DB02-4346-845D-C492EB239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ADEFC-6B4F-4467-BDBC-DEC75059B16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DD2F3C-DB02-4346-845D-C492EB239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F6ADEFC-6B4F-4467-BDBC-DEC75059B16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DD2F3C-DB02-4346-845D-C492EB239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ADEFC-6B4F-4467-BDBC-DEC75059B16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DD2F3C-DB02-4346-845D-C492EB239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6ADEFC-6B4F-4467-BDBC-DEC75059B16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DD2F3C-DB02-4346-845D-C492EB2395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F6ADEFC-6B4F-4467-BDBC-DEC75059B16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FDD2F3C-DB02-4346-845D-C492EB239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Посвящение в читатели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Театрализованный праздник  для      учащихся 1 класса 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Я от бабушки ушел</a:t>
            </a:r>
          </a:p>
          <a:p>
            <a:r>
              <a:rPr lang="ru-RU" dirty="0" smtClean="0"/>
              <a:t>Я от дедушки ушел,</a:t>
            </a:r>
          </a:p>
          <a:p>
            <a:r>
              <a:rPr lang="ru-RU" dirty="0" smtClean="0"/>
              <a:t>Отгадайте без подсказки,</a:t>
            </a:r>
          </a:p>
          <a:p>
            <a:r>
              <a:rPr lang="ru-RU" dirty="0" smtClean="0"/>
              <a:t>Из какой ушел я сказки.</a:t>
            </a:r>
          </a:p>
          <a:p>
            <a:endParaRPr lang="ru-RU" dirty="0" smtClean="0"/>
          </a:p>
          <a:p>
            <a:r>
              <a:rPr lang="ru-RU" dirty="0" smtClean="0"/>
              <a:t>А дорога – далека,</a:t>
            </a:r>
          </a:p>
          <a:p>
            <a:r>
              <a:rPr lang="ru-RU" dirty="0" smtClean="0"/>
              <a:t>А корзинка – нелегка</a:t>
            </a:r>
          </a:p>
          <a:p>
            <a:r>
              <a:rPr lang="ru-RU" dirty="0" smtClean="0"/>
              <a:t>Сесть на пенек</a:t>
            </a:r>
          </a:p>
          <a:p>
            <a:r>
              <a:rPr lang="ru-RU" dirty="0" smtClean="0"/>
              <a:t>Съесть  пирожок</a:t>
            </a:r>
          </a:p>
          <a:p>
            <a:endParaRPr lang="ru-RU" dirty="0" smtClean="0"/>
          </a:p>
          <a:p>
            <a:r>
              <a:rPr lang="ru-RU" dirty="0" smtClean="0"/>
              <a:t>Лисичка дом себе нашла,</a:t>
            </a:r>
          </a:p>
          <a:p>
            <a:r>
              <a:rPr lang="ru-RU" dirty="0" smtClean="0"/>
              <a:t>Мышка добрая была</a:t>
            </a:r>
          </a:p>
          <a:p>
            <a:r>
              <a:rPr lang="ru-RU" dirty="0" smtClean="0"/>
              <a:t>В доме том, в конце концов</a:t>
            </a:r>
          </a:p>
          <a:p>
            <a:r>
              <a:rPr lang="ru-RU" dirty="0" smtClean="0"/>
              <a:t>Стало множество жильцов.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Бабушка девочку очень любила</a:t>
            </a:r>
          </a:p>
          <a:p>
            <a:r>
              <a:rPr lang="ru-RU" dirty="0" smtClean="0"/>
              <a:t>Шапочку красную ей подарила</a:t>
            </a:r>
          </a:p>
          <a:p>
            <a:r>
              <a:rPr lang="ru-RU" dirty="0" smtClean="0"/>
              <a:t>Девочка имя забыла  свое</a:t>
            </a:r>
          </a:p>
          <a:p>
            <a:r>
              <a:rPr lang="ru-RU" dirty="0" smtClean="0"/>
              <a:t>Ну, отгадайте, как звали ее.</a:t>
            </a:r>
          </a:p>
          <a:p>
            <a:endParaRPr lang="ru-RU" dirty="0" smtClean="0"/>
          </a:p>
          <a:p>
            <a:r>
              <a:rPr lang="ru-RU" dirty="0" smtClean="0"/>
              <a:t>Он известен, знаменит </a:t>
            </a:r>
          </a:p>
          <a:p>
            <a:r>
              <a:rPr lang="ru-RU" dirty="0" smtClean="0"/>
              <a:t>Добрый  доктор …</a:t>
            </a:r>
          </a:p>
          <a:p>
            <a:endParaRPr lang="ru-RU" dirty="0" smtClean="0"/>
          </a:p>
          <a:p>
            <a:r>
              <a:rPr lang="ru-RU" dirty="0" smtClean="0"/>
              <a:t>У  отца был мальчик странный,</a:t>
            </a:r>
          </a:p>
          <a:p>
            <a:r>
              <a:rPr lang="ru-RU" dirty="0" smtClean="0"/>
              <a:t>Необычный, деревянный,</a:t>
            </a:r>
          </a:p>
          <a:p>
            <a:r>
              <a:rPr lang="ru-RU" dirty="0" smtClean="0"/>
              <a:t>Но любил папаша сына</a:t>
            </a:r>
          </a:p>
          <a:p>
            <a:r>
              <a:rPr lang="ru-RU" dirty="0" smtClean="0"/>
              <a:t>Шалунишку 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Правила  бережного обращения с книгой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.Не обводи номера упражнений. Запиши домашнее  задание в дневник.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.Не перелистывай  книгу  каждый  раз, когда учитель  просит  раскрыть  учебник. Пользуйся  закладкой  для  книг.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.Не  бери  книгу  грязными  руками.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.Не  перегибай  книгу, не  загибай  уголки  страниц.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.Не раскрашивай  красками  или  цветными  карандашами  рисунки. Ведь  по  этим  учебникам  будут  заниматься  твои  младшие  товарищи.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 нужно вести  себя  в  библиотеке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библиотеке нужно  соблюдать порядок.</a:t>
            </a:r>
          </a:p>
          <a:p>
            <a:endParaRPr lang="ru-RU" dirty="0" smtClean="0"/>
          </a:p>
          <a:p>
            <a:r>
              <a:rPr lang="ru-RU" dirty="0" smtClean="0"/>
              <a:t>Быть вежливым, громко не разговаривать.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Войдя, надо поздороваться с библиотекарем, а получив  книгу,  обязательно сказать спасибо.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Ясно, четко, кратко, быстро назвать автора и название  книги.</a:t>
            </a:r>
            <a:endParaRPr lang="ru-RU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Возвращай полученную книгу  обязательно в указанный в ней  срок – 10 дней.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Дерево  знаний</a:t>
            </a:r>
            <a:endParaRPr lang="ru-RU" dirty="0"/>
          </a:p>
        </p:txBody>
      </p:sp>
      <p:pic>
        <p:nvPicPr>
          <p:cNvPr id="4" name="Содержимое 3" descr="DSC008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6143" y="1609725"/>
            <a:ext cx="568111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Дерево  знаний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Библиотека – это место, где хранятся:</a:t>
            </a:r>
          </a:p>
          <a:p>
            <a:r>
              <a:rPr lang="ru-RU" dirty="0" smtClean="0"/>
              <a:t>а) таблетки;</a:t>
            </a:r>
          </a:p>
          <a:p>
            <a:r>
              <a:rPr lang="ru-RU" dirty="0" smtClean="0"/>
              <a:t>б) котлеты и  пирожки;</a:t>
            </a:r>
          </a:p>
          <a:p>
            <a:r>
              <a:rPr lang="ru-RU" dirty="0" smtClean="0"/>
              <a:t>в) книги;</a:t>
            </a:r>
          </a:p>
          <a:p>
            <a:r>
              <a:rPr lang="ru-RU" dirty="0" smtClean="0"/>
              <a:t>г) игрушки.</a:t>
            </a:r>
          </a:p>
          <a:p>
            <a:endParaRPr lang="ru-RU" dirty="0" smtClean="0"/>
          </a:p>
          <a:p>
            <a:r>
              <a:rPr lang="ru-RU" dirty="0" smtClean="0"/>
              <a:t>Книги выдаются в библиотеке для того, чтобы:</a:t>
            </a:r>
          </a:p>
          <a:p>
            <a:r>
              <a:rPr lang="ru-RU" dirty="0" smtClean="0"/>
              <a:t>а) из них вырезали  картинки;</a:t>
            </a:r>
          </a:p>
          <a:p>
            <a:r>
              <a:rPr lang="ru-RU" dirty="0" smtClean="0"/>
              <a:t>б) для того, чтобы их читали;</a:t>
            </a:r>
          </a:p>
          <a:p>
            <a:r>
              <a:rPr lang="ru-RU" dirty="0" smtClean="0"/>
              <a:t>в) резали их на кусочки, а потом складывали и читали.</a:t>
            </a:r>
          </a:p>
          <a:p>
            <a:endParaRPr lang="ru-RU" dirty="0" smtClean="0"/>
          </a:p>
          <a:p>
            <a:r>
              <a:rPr lang="ru-RU" dirty="0" smtClean="0"/>
              <a:t>Выбрав книгу в библиотеке, нужно:</a:t>
            </a:r>
          </a:p>
          <a:p>
            <a:r>
              <a:rPr lang="ru-RU" dirty="0" smtClean="0"/>
              <a:t>а)чтобы библиотекарь записал ее в читательский формуляр;</a:t>
            </a:r>
          </a:p>
          <a:p>
            <a:r>
              <a:rPr lang="ru-RU" dirty="0" smtClean="0"/>
              <a:t>б)унести ее побыстрее из библиотеки;</a:t>
            </a:r>
          </a:p>
          <a:p>
            <a:r>
              <a:rPr lang="ru-RU" dirty="0" smtClean="0"/>
              <a:t>в) забыть ее где – </a:t>
            </a:r>
            <a:r>
              <a:rPr lang="ru-RU" dirty="0" err="1" smtClean="0"/>
              <a:t>нибудь</a:t>
            </a:r>
            <a:r>
              <a:rPr lang="ru-RU" dirty="0" smtClean="0"/>
              <a:t> и не найти.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Библиотека нужна для того, чтобы:</a:t>
            </a:r>
          </a:p>
          <a:p>
            <a:r>
              <a:rPr lang="ru-RU" dirty="0" smtClean="0"/>
              <a:t>а)бегать по ней вместо спортзала;</a:t>
            </a:r>
          </a:p>
          <a:p>
            <a:r>
              <a:rPr lang="ru-RU" dirty="0" smtClean="0"/>
              <a:t>б)играть в прятки под читальными столами;</a:t>
            </a:r>
          </a:p>
          <a:p>
            <a:r>
              <a:rPr lang="ru-RU" dirty="0" smtClean="0"/>
              <a:t>в)читать в ней книги.</a:t>
            </a:r>
          </a:p>
          <a:p>
            <a:endParaRPr lang="ru-RU" dirty="0" smtClean="0"/>
          </a:p>
          <a:p>
            <a:r>
              <a:rPr lang="ru-RU" dirty="0" smtClean="0"/>
              <a:t>Чтобы быстро найти нужную страницу в книге надо:</a:t>
            </a:r>
          </a:p>
          <a:p>
            <a:r>
              <a:rPr lang="ru-RU" dirty="0" smtClean="0"/>
              <a:t>а)загнуть страницу;</a:t>
            </a:r>
          </a:p>
          <a:p>
            <a:r>
              <a:rPr lang="ru-RU" dirty="0" smtClean="0"/>
              <a:t>б)вырвать ее и носить в кармане;</a:t>
            </a:r>
          </a:p>
          <a:p>
            <a:r>
              <a:rPr lang="ru-RU" dirty="0" smtClean="0"/>
              <a:t>в)положить закладку.</a:t>
            </a:r>
          </a:p>
          <a:p>
            <a:endParaRPr lang="ru-RU" dirty="0" smtClean="0"/>
          </a:p>
          <a:p>
            <a:r>
              <a:rPr lang="ru-RU" dirty="0" smtClean="0"/>
              <a:t>Книги выдаются из библиотеки:</a:t>
            </a:r>
          </a:p>
          <a:p>
            <a:r>
              <a:rPr lang="ru-RU" dirty="0" smtClean="0"/>
              <a:t>а)навсегда – взял и оставил дома;</a:t>
            </a:r>
          </a:p>
          <a:p>
            <a:r>
              <a:rPr lang="ru-RU" dirty="0" smtClean="0"/>
              <a:t>б)сроком на 10 дней.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53314" cy="1143000"/>
          </a:xfrm>
        </p:spPr>
        <p:txBody>
          <a:bodyPr/>
          <a:lstStyle/>
          <a:p>
            <a:pPr algn="just"/>
            <a:r>
              <a:rPr lang="ru-RU" dirty="0" smtClean="0"/>
              <a:t>   Пословицы о книге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Будешь много читать, будешь много знать.</a:t>
            </a:r>
          </a:p>
          <a:p>
            <a:endParaRPr lang="ru-RU" dirty="0" smtClean="0"/>
          </a:p>
          <a:p>
            <a:r>
              <a:rPr lang="ru-RU" dirty="0" smtClean="0"/>
              <a:t>Ум без книги, как птица без крыльев.</a:t>
            </a:r>
          </a:p>
          <a:p>
            <a:endParaRPr lang="ru-RU" dirty="0" smtClean="0"/>
          </a:p>
          <a:p>
            <a:r>
              <a:rPr lang="ru-RU" dirty="0" smtClean="0"/>
              <a:t>Книга подобна воде – дорогу пробьет везде.</a:t>
            </a:r>
            <a:endParaRPr lang="ru-RU" smtClean="0"/>
          </a:p>
          <a:p>
            <a:endParaRPr lang="ru-RU" dirty="0" smtClean="0"/>
          </a:p>
          <a:p>
            <a:r>
              <a:rPr lang="ru-RU" dirty="0" smtClean="0"/>
              <a:t>Книга в счастье украшает, а в несчастье утешает.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       Клятва  читателя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Я новый читатель библиотеки,</a:t>
            </a:r>
          </a:p>
          <a:p>
            <a:endParaRPr lang="ru-RU" sz="2800" dirty="0" smtClean="0"/>
          </a:p>
          <a:p>
            <a:r>
              <a:rPr lang="ru-RU" sz="2800" dirty="0" smtClean="0"/>
              <a:t>Другом книг я  теперь  назовусь</a:t>
            </a:r>
          </a:p>
          <a:p>
            <a:endParaRPr lang="ru-RU" sz="2800" dirty="0" smtClean="0"/>
          </a:p>
          <a:p>
            <a:r>
              <a:rPr lang="ru-RU" sz="2800" dirty="0" smtClean="0"/>
              <a:t>Трепать  их  не буду, и в этом клянусь!</a:t>
            </a:r>
          </a:p>
          <a:p>
            <a:endParaRPr lang="ru-RU" sz="2800" dirty="0" smtClean="0"/>
          </a:p>
          <a:p>
            <a:r>
              <a:rPr lang="ru-RU" sz="2800" dirty="0" smtClean="0"/>
              <a:t>Я с этого дня буду много читать,</a:t>
            </a:r>
          </a:p>
          <a:p>
            <a:endParaRPr lang="ru-RU" sz="2800" dirty="0" smtClean="0"/>
          </a:p>
          <a:p>
            <a:r>
              <a:rPr lang="ru-RU" sz="2800" dirty="0" smtClean="0"/>
              <a:t>Расти любопытным, чтоб многое знать!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унок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85860"/>
            <a:ext cx="7893059" cy="5199552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7777737" cy="58333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857232"/>
          </a:xfrm>
        </p:spPr>
        <p:txBody>
          <a:bodyPr>
            <a:normAutofit/>
          </a:bodyPr>
          <a:lstStyle/>
          <a:p>
            <a:r>
              <a:rPr lang="ru-RU" dirty="0" smtClean="0"/>
              <a:t>     Спасибо за внимание!</a:t>
            </a:r>
            <a:endParaRPr lang="ru-RU" dirty="0"/>
          </a:p>
        </p:txBody>
      </p:sp>
      <p:pic>
        <p:nvPicPr>
          <p:cNvPr id="6" name="Содержимое 5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978329"/>
            <a:ext cx="7143800" cy="58796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Памятка  читателю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 Читай книгу вдумчиво, следи не только за тем, что написано, но и как написано.</a:t>
            </a:r>
          </a:p>
          <a:p>
            <a:endParaRPr lang="ru-RU" dirty="0" smtClean="0"/>
          </a:p>
          <a:p>
            <a:r>
              <a:rPr lang="ru-RU" dirty="0" smtClean="0"/>
              <a:t>Встречаясь с непонятными словами, фразами обращайся к словарям.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Рассмотри иллюстрации в книге, попробуй нарисовать свои.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857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Читая книгу, думай, что автор хочет сказать, как относится к своим героям и событиям.</a:t>
            </a:r>
          </a:p>
          <a:p>
            <a:endParaRPr lang="ru-RU" dirty="0" smtClean="0"/>
          </a:p>
          <a:p>
            <a:r>
              <a:rPr lang="ru-RU" dirty="0" smtClean="0"/>
              <a:t>Прочитав книгу, поделись впечатлениями с друзьями, родителями, учителем.</a:t>
            </a:r>
            <a:endParaRPr lang="ru-RU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Прочти подряд несколько книг одного автора. Познакомься с его биографией.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Почаще читай вслух. Развивай технику выразительного чтения. 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64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 Земли  спутник – луна, а  у человека – книга.   </a:t>
            </a:r>
            <a:r>
              <a:rPr lang="ru-RU" sz="1800" dirty="0" smtClean="0"/>
              <a:t>К. Ушинский</a:t>
            </a:r>
            <a:endParaRPr lang="ru-RU" sz="1800" dirty="0"/>
          </a:p>
        </p:txBody>
      </p:sp>
      <p:pic>
        <p:nvPicPr>
          <p:cNvPr id="3085" name="Picture 13" descr="C:\Documents and Settings\библиотека\Мои документы\Мои рисунки\DSC00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30838" y="21502814"/>
            <a:ext cx="5011200" cy="3758400"/>
          </a:xfrm>
          <a:prstGeom prst="rect">
            <a:avLst/>
          </a:prstGeom>
          <a:noFill/>
        </p:spPr>
      </p:pic>
      <p:pic>
        <p:nvPicPr>
          <p:cNvPr id="3087" name="Picture 15" descr="C:\Documents and Settings\библиотека\Мои документы\Мои рисунки\DSC008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928802"/>
            <a:ext cx="5378998" cy="4034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Книга - наш  друг, без  нее как  без  рук.</a:t>
            </a:r>
            <a:endParaRPr lang="ru-RU" dirty="0"/>
          </a:p>
        </p:txBody>
      </p:sp>
      <p:pic>
        <p:nvPicPr>
          <p:cNvPr id="4098" name="Picture 2" descr="C:\Documents and Settings\библиотека\Мои документы\Мои рисунки\DSC008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Игра  «Да – нет»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Что  любит  книжка?</a:t>
            </a:r>
          </a:p>
          <a:p>
            <a:r>
              <a:rPr lang="ru-RU" dirty="0" smtClean="0"/>
              <a:t>Обложку</a:t>
            </a:r>
          </a:p>
          <a:p>
            <a:r>
              <a:rPr lang="ru-RU" dirty="0" smtClean="0"/>
              <a:t>Грязные  руки</a:t>
            </a:r>
          </a:p>
          <a:p>
            <a:r>
              <a:rPr lang="ru-RU" dirty="0" smtClean="0"/>
              <a:t>Закладку</a:t>
            </a:r>
          </a:p>
          <a:p>
            <a:r>
              <a:rPr lang="ru-RU" dirty="0" smtClean="0"/>
              <a:t>Дождик  и  снег</a:t>
            </a:r>
          </a:p>
          <a:p>
            <a:r>
              <a:rPr lang="ru-RU" dirty="0" smtClean="0"/>
              <a:t>Бережное  отношение</a:t>
            </a:r>
          </a:p>
          <a:p>
            <a:r>
              <a:rPr lang="ru-RU" dirty="0" smtClean="0"/>
              <a:t>Ласку</a:t>
            </a:r>
          </a:p>
          <a:p>
            <a:r>
              <a:rPr lang="ru-RU" dirty="0" smtClean="0"/>
              <a:t>Яичницу</a:t>
            </a:r>
          </a:p>
          <a:p>
            <a:r>
              <a:rPr lang="ru-RU" dirty="0" smtClean="0"/>
              <a:t>Чистые  руки</a:t>
            </a:r>
          </a:p>
          <a:p>
            <a:r>
              <a:rPr lang="ru-RU" dirty="0" smtClean="0"/>
              <a:t>Валяться  на  полу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Драться</a:t>
            </a:r>
          </a:p>
          <a:p>
            <a:r>
              <a:rPr lang="ru-RU" dirty="0" smtClean="0"/>
              <a:t>Кляксы</a:t>
            </a:r>
          </a:p>
          <a:p>
            <a:r>
              <a:rPr lang="ru-RU" dirty="0" smtClean="0"/>
              <a:t>Карандаш  и  ручку</a:t>
            </a:r>
          </a:p>
          <a:p>
            <a:r>
              <a:rPr lang="ru-RU" dirty="0" smtClean="0"/>
              <a:t>Жвачку</a:t>
            </a:r>
          </a:p>
          <a:p>
            <a:r>
              <a:rPr lang="ru-RU" dirty="0" smtClean="0"/>
              <a:t>Громкое  чтение</a:t>
            </a:r>
          </a:p>
          <a:p>
            <a:r>
              <a:rPr lang="ru-RU" dirty="0" smtClean="0"/>
              <a:t>Пыль</a:t>
            </a:r>
          </a:p>
          <a:p>
            <a:r>
              <a:rPr lang="ru-RU" dirty="0" smtClean="0"/>
              <a:t>Солнечные  лучи</a:t>
            </a:r>
          </a:p>
          <a:p>
            <a:r>
              <a:rPr lang="ru-RU" dirty="0" smtClean="0"/>
              <a:t>Жить  на  книжной  полке</a:t>
            </a:r>
          </a:p>
          <a:p>
            <a:r>
              <a:rPr lang="ru-RU" dirty="0" smtClean="0"/>
              <a:t>Любознательных  читателей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Викторина «Кто  герои  этих  книг?»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Сейчас потолкуем о книжке такой.</a:t>
            </a:r>
          </a:p>
          <a:p>
            <a:r>
              <a:rPr lang="ru-RU" dirty="0" smtClean="0"/>
              <a:t>Тут синее море, здесь берег морской.</a:t>
            </a:r>
          </a:p>
          <a:p>
            <a:r>
              <a:rPr lang="ru-RU" dirty="0" smtClean="0"/>
              <a:t>Старик вышел к морю, он невод забросил,</a:t>
            </a:r>
          </a:p>
          <a:p>
            <a:r>
              <a:rPr lang="ru-RU" dirty="0" smtClean="0"/>
              <a:t>Кого-то поймает и что-то попросит.</a:t>
            </a:r>
          </a:p>
          <a:p>
            <a:r>
              <a:rPr lang="ru-RU" dirty="0" smtClean="0"/>
              <a:t>О жадной старухе рассказ здесь пойдет,</a:t>
            </a:r>
          </a:p>
          <a:p>
            <a:r>
              <a:rPr lang="ru-RU" dirty="0" smtClean="0"/>
              <a:t>А жадность ребята к добру не ведет.</a:t>
            </a:r>
          </a:p>
          <a:p>
            <a:r>
              <a:rPr lang="ru-RU" dirty="0" smtClean="0"/>
              <a:t>А кончится  дело все тем же корытом,</a:t>
            </a:r>
          </a:p>
          <a:p>
            <a:r>
              <a:rPr lang="ru-RU" dirty="0" smtClean="0"/>
              <a:t>Но только не новым, а тем же – разбитым.</a:t>
            </a:r>
          </a:p>
          <a:p>
            <a:endParaRPr lang="ru-RU" dirty="0" smtClean="0"/>
          </a:p>
          <a:p>
            <a:r>
              <a:rPr lang="ru-RU" dirty="0" smtClean="0"/>
              <a:t>Отворили дверь </a:t>
            </a:r>
            <a:r>
              <a:rPr lang="ru-RU" err="1" smtClean="0"/>
              <a:t>козлята</a:t>
            </a:r>
            <a:r>
              <a:rPr lang="ru-RU" smtClean="0"/>
              <a:t>, и </a:t>
            </a:r>
            <a:r>
              <a:rPr lang="ru-RU" dirty="0" smtClean="0"/>
              <a:t>пропали все куда-то!</a:t>
            </a:r>
          </a:p>
          <a:p>
            <a:r>
              <a:rPr lang="ru-RU" dirty="0" smtClean="0"/>
              <a:t>По тропе шагая бодро ,сами воду тащат ведра.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1204</TotalTime>
  <Words>733</Words>
  <Application>Microsoft Office PowerPoint</Application>
  <PresentationFormat>Экран (4:3)</PresentationFormat>
  <Paragraphs>147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Посвящение в читатели</vt:lpstr>
      <vt:lpstr>Слайд 2</vt:lpstr>
      <vt:lpstr>Памятка  читателю</vt:lpstr>
      <vt:lpstr>Слайд 4</vt:lpstr>
      <vt:lpstr>У  Земли  спутник – луна, а  у человека – книга.   К. Ушинский</vt:lpstr>
      <vt:lpstr>Книга - наш  друг, без  нее как  без  рук.</vt:lpstr>
      <vt:lpstr>            Игра  «Да – нет» </vt:lpstr>
      <vt:lpstr>Слайд 8</vt:lpstr>
      <vt:lpstr>Викторина «Кто  герои  этих  книг?» </vt:lpstr>
      <vt:lpstr>Слайд 10</vt:lpstr>
      <vt:lpstr>Слайд 11</vt:lpstr>
      <vt:lpstr>Правила  бережного обращения с книгой </vt:lpstr>
      <vt:lpstr>Как  нужно вести  себя  в  библиотеке</vt:lpstr>
      <vt:lpstr>Дерево  знаний</vt:lpstr>
      <vt:lpstr>Дерево  знаний</vt:lpstr>
      <vt:lpstr>Слайд 16</vt:lpstr>
      <vt:lpstr>   Пословицы о книге</vt:lpstr>
      <vt:lpstr>       Клятва  читателя </vt:lpstr>
      <vt:lpstr>Слайд 19</vt:lpstr>
      <vt:lpstr>     Спасибо за внимание!</vt:lpstr>
    </vt:vector>
  </TitlesOfParts>
  <Company>Тангутская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Тангутская СОШ</dc:creator>
  <cp:lastModifiedBy>asd-a</cp:lastModifiedBy>
  <cp:revision>142</cp:revision>
  <dcterms:created xsi:type="dcterms:W3CDTF">2013-01-29T08:41:57Z</dcterms:created>
  <dcterms:modified xsi:type="dcterms:W3CDTF">2014-12-17T08:04:55Z</dcterms:modified>
</cp:coreProperties>
</file>