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57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фоны\0_93140_dbdc0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ПРИШЛА  ВЕСНА. </a:t>
            </a:r>
            <a:b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ПРИЛЕТЕЛИ  ПТИЦЫ.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876800"/>
            <a:ext cx="3962400" cy="1371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Игошина Л.В.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фоны\0_93140_dbdc0a68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Александр\Desktop\птицы\DSC_77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90600"/>
            <a:ext cx="420812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фоны\0_93140_dbdc0a68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Александр\Desktop\птицы\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71600"/>
            <a:ext cx="5334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фоны\0_93140_dbdc0a68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Александр\Desktop\птицы\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19201"/>
            <a:ext cx="4800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фоны\0_93140_dbdc0a68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Александр\Desktop\птицы\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990600"/>
            <a:ext cx="47244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фоны\0_93140_dbdc0a68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Александр\Desktop\птицы\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14400"/>
            <a:ext cx="4876800" cy="444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фоны\0_93140_dbdc0a6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СПАСИБО ЗА ВНИМАНИЕ!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ПРИШЛА  ВЕСНА.  ПРИЛЕТЕЛИ  ПТИЦЫ.</vt:lpstr>
      <vt:lpstr>Слайд 2</vt:lpstr>
      <vt:lpstr>Слайд 3</vt:lpstr>
      <vt:lpstr>Слайд 4</vt:lpstr>
      <vt:lpstr>Слайд 5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7</cp:revision>
  <dcterms:created xsi:type="dcterms:W3CDTF">2016-04-06T19:54:27Z</dcterms:created>
  <dcterms:modified xsi:type="dcterms:W3CDTF">2016-04-10T18:40:28Z</dcterms:modified>
</cp:coreProperties>
</file>