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sldIdLst>
    <p:sldId id="256" r:id="rId2"/>
    <p:sldId id="258" r:id="rId3"/>
    <p:sldId id="257" r:id="rId4"/>
    <p:sldId id="259" r:id="rId5"/>
    <p:sldId id="260" r:id="rId6"/>
    <p:sldId id="261" r:id="rId7"/>
    <p:sldId id="275" r:id="rId8"/>
    <p:sldId id="262" r:id="rId9"/>
    <p:sldId id="276" r:id="rId10"/>
    <p:sldId id="267" r:id="rId11"/>
    <p:sldId id="269" r:id="rId12"/>
    <p:sldId id="263" r:id="rId13"/>
    <p:sldId id="266" r:id="rId14"/>
    <p:sldId id="270" r:id="rId15"/>
    <p:sldId id="271" r:id="rId16"/>
    <p:sldId id="274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06AFC-D595-4302-A04B-5B2DB9DA76E3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77C69-6E06-430F-AAE2-0146FF45CA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77C69-6E06-430F-AAE2-0146FF45CAB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Данил\Desktop\флаг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3352800"/>
            <a:ext cx="4125880" cy="3124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381000" y="533400"/>
            <a:ext cx="7543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Ими гордится земля        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Белгородская</a:t>
            </a:r>
            <a:endParaRPr lang="ru-RU" sz="4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Users\Данил\Desktop\молчано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1" y="3429000"/>
            <a:ext cx="1447800" cy="1085850"/>
          </a:xfrm>
          <a:prstGeom prst="rect">
            <a:avLst/>
          </a:prstGeom>
          <a:noFill/>
        </p:spPr>
      </p:pic>
      <p:pic>
        <p:nvPicPr>
          <p:cNvPr id="1030" name="Picture 6" descr="C:\Users\Данил\Desktop\комплекс Хоркиной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1714558"/>
            <a:ext cx="1752600" cy="1315111"/>
          </a:xfrm>
          <a:prstGeom prst="rect">
            <a:avLst/>
          </a:prstGeom>
          <a:noFill/>
        </p:spPr>
      </p:pic>
      <p:pic>
        <p:nvPicPr>
          <p:cNvPr id="1031" name="Picture 7" descr="C:\Users\Данил\Desktop\Хоркина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14600" y="1828800"/>
            <a:ext cx="1295400" cy="1580354"/>
          </a:xfrm>
          <a:prstGeom prst="rect">
            <a:avLst/>
          </a:prstGeom>
          <a:noFill/>
        </p:spPr>
      </p:pic>
      <p:pic>
        <p:nvPicPr>
          <p:cNvPr id="1032" name="Picture 8" descr="C:\Users\Данил\Desktop\сав с медвед.jpe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3400" y="228600"/>
            <a:ext cx="1619250" cy="1104900"/>
          </a:xfrm>
          <a:prstGeom prst="rect">
            <a:avLst/>
          </a:prstGeom>
          <a:noFill/>
        </p:spPr>
      </p:pic>
      <p:pic>
        <p:nvPicPr>
          <p:cNvPr id="1033" name="Picture 9" descr="C:\Users\Данил\Desktop\щепкин М.С.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4800" y="4800600"/>
            <a:ext cx="1371600" cy="1769364"/>
          </a:xfrm>
          <a:prstGeom prst="rect">
            <a:avLst/>
          </a:prstGeom>
          <a:noFill/>
        </p:spPr>
      </p:pic>
      <p:pic>
        <p:nvPicPr>
          <p:cNvPr id="1035" name="Picture 11" descr="C:\Users\Данил\Desktop\писатели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667000" y="3810000"/>
            <a:ext cx="1600200" cy="1200150"/>
          </a:xfrm>
          <a:prstGeom prst="rect">
            <a:avLst/>
          </a:prstGeom>
          <a:noFill/>
        </p:spPr>
      </p:pic>
      <p:pic>
        <p:nvPicPr>
          <p:cNvPr id="1036" name="Picture 12" descr="C:\Users\Данил\Desktop\савчено.jpe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010400" y="533400"/>
            <a:ext cx="1898374" cy="2514600"/>
          </a:xfrm>
          <a:prstGeom prst="rect">
            <a:avLst/>
          </a:prstGeom>
          <a:noFill/>
        </p:spPr>
      </p:pic>
      <p:pic>
        <p:nvPicPr>
          <p:cNvPr id="1037" name="Picture 13" descr="C:\Users\Данил\Desktop\книжки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209800" y="5286376"/>
            <a:ext cx="18288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533400"/>
            <a:ext cx="7467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Олимпийская чемпионка, всемирно известная гимнастка Светлана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Хоркина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3" name="Picture 2" descr="C:\Users\Данил\Desktop\Хоркин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1676400"/>
            <a:ext cx="3429000" cy="4921734"/>
          </a:xfrm>
          <a:prstGeom prst="rect">
            <a:avLst/>
          </a:prstGeom>
          <a:noFill/>
        </p:spPr>
      </p:pic>
      <p:pic>
        <p:nvPicPr>
          <p:cNvPr id="5" name="Picture 2" descr="C:\Users\Данил\Desktop\хорки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474433"/>
            <a:ext cx="2362200" cy="41018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C:\Users\Данил\Desktop\хор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3352800" cy="605757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40964" name="Picture 4" descr="C:\Users\Данил\Desktop\хоркин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1066800"/>
            <a:ext cx="3886200" cy="53975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191000" y="0"/>
            <a:ext cx="468942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Светлана </a:t>
            </a:r>
            <a:r>
              <a:rPr lang="ru-RU" sz="40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Хоркина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3429000" y="0"/>
            <a:ext cx="54864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Родилась в Белгороде.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детстве Светлана была сорви голова, носилась с мальчишками по улицам с утра до ночи, так как родители все время были на работе. Но как говорится, нет худо без добра, Светлана заболела, и тогда врачи посоветовали ей заняться спортом, так маленькая Света начала заниматься гимнастикой.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Взрослой она почувствовала себя, когда ей сделали предложение войти в сборную Советского Союза, а ей было всего 12 лет. Началась новая ступень в жизни. Начались переживания, появилась ответственность перед родителями, тренером, городом и страной.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Данил\Desktop\хорк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685800"/>
            <a:ext cx="3124200" cy="54249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C:\Users\Данил\Desktop\комплекс Хоркино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14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304800"/>
            <a:ext cx="7696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Члены Союза писателей России, знаменитые белгородские писатели: Владислав  Шаповалов, Борис </a:t>
            </a:r>
            <a:r>
              <a:rPr lang="ru-RU" sz="3200" b="1" dirty="0" err="1" smtClean="0">
                <a:solidFill>
                  <a:srgbClr val="FF0000"/>
                </a:solidFill>
              </a:rPr>
              <a:t>Осыков</a:t>
            </a:r>
            <a:r>
              <a:rPr lang="ru-RU" sz="3200" b="1" dirty="0" smtClean="0">
                <a:solidFill>
                  <a:srgbClr val="FF0000"/>
                </a:solidFill>
              </a:rPr>
              <a:t>, 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Валерий Черкесов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44034" name="Picture 2" descr="C:\Users\Данил\Desktop\писател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381788"/>
            <a:ext cx="6477000" cy="44222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0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В.Шаповалов - участник Великой Отечественной войны, книгоиздатель, в его творчестве книги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Старый букварь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Дедушкины вечера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Танюшкино солнышко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3" descr="C:\Users\Данил\Desktop\книжк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2209800"/>
            <a:ext cx="6172200" cy="4419600"/>
          </a:xfrm>
          <a:prstGeom prst="round2DiagRect">
            <a:avLst/>
          </a:prstGeom>
          <a:noFill/>
          <a:ln w="381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914400"/>
            <a:ext cx="85344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solidFill>
                  <a:srgbClr val="0070C0"/>
                </a:solidFill>
                <a:latin typeface="Constantia" pitchFamily="18" charset="0"/>
              </a:rPr>
              <a:t>Мы узнали с вами  о знаменитых людях нашего края, которые жили в прошлом и которые прославляют наш город в настоящем. Мы должны гордиться тем, что родились и живем в таком замечательном  городе Белгороде.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381000" y="457200"/>
            <a:ext cx="84582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Б.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Осыков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пишет не только для детей. В основном он известен по своим книгам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Белогорье. Синие дали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Вдали, за Северским Донцом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Родное Белогорье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3" descr="C:\Users\Данил\Desktop\книжк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3352800"/>
            <a:ext cx="5486400" cy="3256739"/>
          </a:xfrm>
          <a:prstGeom prst="round2DiagRect">
            <a:avLst/>
          </a:prstGeom>
          <a:noFill/>
          <a:ln w="381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0" y="0"/>
            <a:ext cx="9144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В.Черкесов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ответственный за выпуск газеты для детей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Большая переменка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и руководитель Центра развития детского литературного творчества.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3" descr="C:\Users\Данил\Desktop\книжк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971799"/>
            <a:ext cx="6172200" cy="3684875"/>
          </a:xfrm>
          <a:prstGeom prst="round2DiagRect">
            <a:avLst/>
          </a:prstGeom>
          <a:noFill/>
          <a:ln w="381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3124200" y="0"/>
            <a:ext cx="60198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Белгородская область основана в 1954 году. Огромные залежи железной руды, плодородные черноземные почвы и труд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белгородцев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превратили область в цветущий благодатный край.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Сегодняшний день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Белгородчины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наполнен насущными заботами: жители области выращивают хлеб, строят дома, добывают руду, растят детей и желают, чтобы они были достойными людьми и гордились своей родиной.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12" descr="C:\Users\Данил\Desktop\савчено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362199"/>
            <a:ext cx="2438400" cy="322992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4" name="Picture 3" descr="C:\Users\Данил\Desktop\флаг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304800"/>
            <a:ext cx="2057400" cy="155790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228600" y="5562600"/>
            <a:ext cx="7696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Евгений Степанович Савченко — губернатор Белгородской области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Данил\Desktop\савче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1" y="2984450"/>
            <a:ext cx="2362200" cy="3592327"/>
          </a:xfrm>
          <a:prstGeom prst="rect">
            <a:avLst/>
          </a:prstGeom>
          <a:noFill/>
        </p:spPr>
      </p:pic>
      <p:pic>
        <p:nvPicPr>
          <p:cNvPr id="18435" name="Picture 3" descr="C:\Users\Данил\Desktop\савч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457201"/>
            <a:ext cx="2514600" cy="210696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352800" y="6858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/>
              <a:t>Евгений Степанович Савченко — губернатор Белгородской области</a:t>
            </a:r>
            <a:endParaRPr lang="ru-RU" sz="2400" b="1" dirty="0"/>
          </a:p>
        </p:txBody>
      </p:sp>
      <p:pic>
        <p:nvPicPr>
          <p:cNvPr id="8" name="Picture 2" descr="C:\Users\Данил\Desktop\сав с медвед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24200" y="2514600"/>
            <a:ext cx="5583621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Данил\Desktop\савченко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3505200"/>
            <a:ext cx="3793066" cy="28194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8382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/>
              <a:t>Евгений Степанович Савченко — губернатор Белгородской области</a:t>
            </a:r>
            <a:endParaRPr lang="ru-RU" sz="2400" b="1" dirty="0"/>
          </a:p>
        </p:txBody>
      </p:sp>
      <p:pic>
        <p:nvPicPr>
          <p:cNvPr id="35844" name="Picture 4" descr="C:\Users\Данил\Desktop\савченк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2743200"/>
            <a:ext cx="4114800" cy="3086100"/>
          </a:xfrm>
          <a:prstGeom prst="rect">
            <a:avLst/>
          </a:prstGeom>
          <a:noFill/>
        </p:spPr>
      </p:pic>
      <p:pic>
        <p:nvPicPr>
          <p:cNvPr id="35845" name="Picture 5" descr="C:\Users\Данил\Desktop\савчен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457200"/>
            <a:ext cx="38862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838200"/>
            <a:ext cx="8229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err="1" smtClean="0">
                <a:solidFill>
                  <a:srgbClr val="0070C0"/>
                </a:solidFill>
                <a:latin typeface="Constantia" pitchFamily="18" charset="0"/>
              </a:rPr>
              <a:t>Белгородцы</a:t>
            </a:r>
            <a:r>
              <a:rPr lang="ru-RU" sz="6000" b="1" dirty="0" smtClean="0">
                <a:solidFill>
                  <a:srgbClr val="0070C0"/>
                </a:solidFill>
                <a:latin typeface="Constantia" pitchFamily="18" charset="0"/>
              </a:rPr>
              <a:t> </a:t>
            </a:r>
          </a:p>
          <a:p>
            <a:pPr algn="ctr"/>
            <a:r>
              <a:rPr lang="ru-RU" sz="6000" b="1" dirty="0" smtClean="0">
                <a:solidFill>
                  <a:srgbClr val="0070C0"/>
                </a:solidFill>
                <a:latin typeface="Constantia" pitchFamily="18" charset="0"/>
              </a:rPr>
              <a:t>гордятся своими знатными земляками, чьи имена известны всей стране</a:t>
            </a:r>
            <a:endParaRPr lang="ru-RU" sz="6000" b="1" dirty="0">
              <a:solidFill>
                <a:srgbClr val="0070C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C:\Users\Данил\Desktop\щепкин М.С.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676400"/>
            <a:ext cx="3733800" cy="481660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53340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Гордостью русского театра является великий актер           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          М.С. Щепкин.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4343400" y="1371600"/>
            <a:ext cx="4572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0070C0"/>
                </a:solidFill>
              </a:rPr>
              <a:t>Михаил Семенович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родился в селе Красном, получил редкую возможность учиться в Белгороде и Курске. В 1823 году был приглашен в Московский театр. 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с. Красном с начала 1970-х годов действует музей великого актера. В Белгороде имя Щепкина носят одна из улиц и областной драматический театр, у входа в театр установлен памятник великому актеру.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C:\Users\Данил\Desktop\театр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240"/>
            <a:ext cx="9143999" cy="6873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3962400" y="1447800"/>
            <a:ext cx="48768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семи лет пел в хоровой капелле. Овладев музыкальной культурой, он становится первым оперным певцом крепостного театра.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В память о заслугах С.А. Дегтярева именем его названы улицы в Белгороде, Борисовке, Курске. Имя С.А. Дегтярева носит Белгородское музыкальное </a:t>
            </a:r>
            <a:r>
              <a:rPr lang="ru-RU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училище, у здания которого установлен отлитый из бронзы памятник.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7200" y="304800"/>
            <a:ext cx="6553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Представителем музыкального искусства был С.А. Дегтярёв</a:t>
            </a:r>
            <a:r>
              <a:rPr lang="ru-RU" sz="2800" b="1" dirty="0" smtClean="0">
                <a:solidFill>
                  <a:srgbClr val="FF0000"/>
                </a:solidFill>
              </a:rPr>
              <a:t>     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09600" y="4419600"/>
            <a:ext cx="2743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2325" algn="just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Степан Аникиевич Дегтярев - выдающийся русский дирижер и композитор. Его имя с гордостью носит Музыкальное училище нашего города.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5" name="Picture 2" descr="C:\Documents and Settings\Admin\Рабочий стол\Дегтярев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524000"/>
            <a:ext cx="3268980" cy="2971800"/>
          </a:xfrm>
          <a:prstGeom prst="round2Diag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990600"/>
            <a:ext cx="3352800" cy="461751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4" name="Picture 2" descr="C:\Documents and Settings\Admin\Рабочий стол\скрипка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066800"/>
            <a:ext cx="3667125" cy="4191000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122</TotalTime>
  <Words>495</Words>
  <PresentationFormat>Экран (4:3)</PresentationFormat>
  <Paragraphs>29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Данил</dc:creator>
  <cp:lastModifiedBy>Света</cp:lastModifiedBy>
  <cp:revision>15</cp:revision>
  <dcterms:created xsi:type="dcterms:W3CDTF">2011-01-29T13:07:39Z</dcterms:created>
  <dcterms:modified xsi:type="dcterms:W3CDTF">2013-04-05T11:10:10Z</dcterms:modified>
</cp:coreProperties>
</file>