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5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6C76-EDCE-4C80-8924-52737C13DB36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6D57-0A8E-47FF-9C86-58AB64CE1F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6C76-EDCE-4C80-8924-52737C13DB36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6D57-0A8E-47FF-9C86-58AB64CE1F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6C76-EDCE-4C80-8924-52737C13DB36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6D57-0A8E-47FF-9C86-58AB64CE1F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6C76-EDCE-4C80-8924-52737C13DB36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6D57-0A8E-47FF-9C86-58AB64CE1F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6C76-EDCE-4C80-8924-52737C13DB36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6D57-0A8E-47FF-9C86-58AB64CE1F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6C76-EDCE-4C80-8924-52737C13DB36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6D57-0A8E-47FF-9C86-58AB64CE1F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6C76-EDCE-4C80-8924-52737C13DB36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6D57-0A8E-47FF-9C86-58AB64CE1F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6C76-EDCE-4C80-8924-52737C13DB36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6D57-0A8E-47FF-9C86-58AB64CE1F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6C76-EDCE-4C80-8924-52737C13DB36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6D57-0A8E-47FF-9C86-58AB64CE1F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6C76-EDCE-4C80-8924-52737C13DB36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6D57-0A8E-47FF-9C86-58AB64CE1F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6C76-EDCE-4C80-8924-52737C13DB36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6D57-0A8E-47FF-9C86-58AB64CE1F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F6C76-EDCE-4C80-8924-52737C13DB36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A6D57-0A8E-47FF-9C86-58AB64CE1F4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brokgauz_efron/12429/&#1041;&#1077;&#1089;&#1077;&#1076;&#1086;&#1095;&#1085;&#1080;&#1094;&#1072;" TargetMode="External"/><Relationship Id="rId2" Type="http://schemas.openxmlformats.org/officeDocument/2006/relationships/hyperlink" Target="http://fotki.yandex.ru/users/mircliparta/view/885728/?page=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mages.yandex.ru/?lr=23&amp;source=wiz" TargetMode="External"/><Relationship Id="rId4" Type="http://schemas.openxmlformats.org/officeDocument/2006/relationships/hyperlink" Target="http://9ptiz.ru/ptizaB10_besedPtiza.s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17848" y="1196752"/>
            <a:ext cx="7772400" cy="1902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  <a:ea typeface="+mj-ea"/>
                <a:cs typeface="+mj-cs"/>
              </a:rPr>
              <a:t>Б</a:t>
            </a:r>
            <a:r>
              <a:rPr kumimoji="0" lang="ru-RU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venture" pitchFamily="2" charset="0"/>
                <a:ea typeface="+mj-ea"/>
                <a:cs typeface="+mj-cs"/>
              </a:rPr>
              <a:t>еседочница</a:t>
            </a:r>
            <a:endParaRPr kumimoji="0" lang="ru-RU" sz="66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venture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  <a:ea typeface="+mj-ea"/>
                <a:cs typeface="+mj-cs"/>
              </a:rPr>
              <a:t>Изложение по И. Акимушкину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venture" pitchFamily="2" charset="0"/>
                <a:ea typeface="+mj-ea"/>
                <a:cs typeface="+mj-cs"/>
              </a:rPr>
              <a:t>3 класс УМК «Начальная школа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venture" pitchFamily="2" charset="0"/>
                <a:ea typeface="+mj-ea"/>
                <a:cs typeface="+mj-cs"/>
              </a:rPr>
              <a:t>XXI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venture" pitchFamily="2" charset="0"/>
                <a:ea typeface="+mj-ea"/>
                <a:cs typeface="+mj-cs"/>
              </a:rPr>
              <a:t>века» 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07356" y="5301208"/>
            <a:ext cx="4248472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Клименко Галина Петровна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>
                <a:solidFill>
                  <a:srgbClr val="FFFF00"/>
                </a:solidFill>
              </a:rPr>
              <a:t>у</a:t>
            </a:r>
            <a:r>
              <a:rPr lang="ru-RU" sz="1600" b="1" dirty="0" smtClean="0">
                <a:solidFill>
                  <a:srgbClr val="FFFF00"/>
                </a:solidFill>
              </a:rPr>
              <a:t>читель начальных классов МБОУСОШ № 3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>
                <a:solidFill>
                  <a:srgbClr val="FFFF00"/>
                </a:solidFill>
              </a:rPr>
              <a:t>п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гт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Росляково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rgbClr val="FFFF00"/>
                </a:solidFill>
              </a:rPr>
              <a:t>05.12.2013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</a:rPr>
              <a:t>Работа над текстом по абзацам: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Прочитайте третий  абзац текста.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b="1" dirty="0" smtClean="0"/>
              <a:t>       Сад одной птицы-</a:t>
            </a:r>
            <a:r>
              <a:rPr lang="ru-RU" b="1" dirty="0" err="1" smtClean="0"/>
              <a:t>беседочницы</a:t>
            </a:r>
            <a:r>
              <a:rPr lang="ru-RU" b="1" dirty="0" smtClean="0"/>
              <a:t> украшали серебряные ножи и вилки, чашки из кофейного сервиза и даже сам кофейник, зубные щётки, детские игрушки, пряжки и </a:t>
            </a:r>
            <a:r>
              <a:rPr lang="ru-RU" b="1" dirty="0" err="1" smtClean="0"/>
              <a:t>брилианты</a:t>
            </a:r>
            <a:r>
              <a:rPr lang="ru-RU" b="1" dirty="0"/>
              <a:t>.</a:t>
            </a:r>
            <a:endParaRPr lang="ru-RU" b="1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600200"/>
            <a:ext cx="3898776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Перечислите необычные предметы, оказавшиеся в саду одной птицы.</a:t>
            </a:r>
          </a:p>
          <a:p>
            <a:r>
              <a:rPr lang="ru-RU" dirty="0" smtClean="0"/>
              <a:t>Что вас удивило больше всего?</a:t>
            </a:r>
          </a:p>
          <a:p>
            <a:r>
              <a:rPr lang="ru-RU" dirty="0" smtClean="0"/>
              <a:t>Подберите заглавие третьему абзацу.</a:t>
            </a:r>
          </a:p>
          <a:p>
            <a:endParaRPr lang="ru-RU" dirty="0"/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Птичьи драгоценности.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63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Составление рассказа </a:t>
            </a:r>
            <a:br>
              <a:rPr lang="ru-RU" b="1" dirty="0" smtClean="0">
                <a:solidFill>
                  <a:srgbClr val="92D050"/>
                </a:solidFill>
              </a:rPr>
            </a:br>
            <a:r>
              <a:rPr lang="ru-RU" b="1" dirty="0" smtClean="0">
                <a:solidFill>
                  <a:srgbClr val="92D050"/>
                </a:solidFill>
              </a:rPr>
              <a:t>по плану и опорным словам: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Удивительная жительница Австралии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Настоящий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шалаш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Птичьи драгоценности.</a:t>
            </a:r>
          </a:p>
          <a:p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600200"/>
            <a:ext cx="3898776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Австралия , птица-</a:t>
            </a:r>
            <a:r>
              <a:rPr lang="ru-RU" dirty="0" err="1" smtClean="0"/>
              <a:t>беседочница</a:t>
            </a:r>
            <a:r>
              <a:rPr lang="ru-RU" dirty="0" smtClean="0"/>
              <a:t>, устроила</a:t>
            </a:r>
          </a:p>
          <a:p>
            <a:r>
              <a:rPr lang="ru-RU" dirty="0"/>
              <a:t>с</a:t>
            </a:r>
            <a:r>
              <a:rPr lang="ru-RU" dirty="0" smtClean="0"/>
              <a:t>обирает, рассыпает, …лепестки диких роз</a:t>
            </a:r>
          </a:p>
          <a:p>
            <a:r>
              <a:rPr lang="ru-RU" dirty="0" smtClean="0"/>
              <a:t>Украшали сад, серебряные…, чашки из кофейного сервиза, бриллианты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87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Заключение :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600200"/>
            <a:ext cx="3898776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Хотелось бы вам что-нибудь сказать об этой удивительной птичке? </a:t>
            </a:r>
          </a:p>
          <a:p>
            <a:r>
              <a:rPr lang="ru-RU" dirty="0" smtClean="0"/>
              <a:t>Выразите своё отношение одним предложением.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4188220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604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Работа над орфографией :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Предупреждение речевых ошибок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1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/>
              <a:t>Какими разными слова называет автор героиню текста</a:t>
            </a:r>
            <a:r>
              <a:rPr lang="ru-RU" dirty="0" smtClean="0"/>
              <a:t>?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птица-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беседочница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тица-садовник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</a:t>
            </a:r>
          </a:p>
          <a:p>
            <a:r>
              <a:rPr lang="ru-RU" dirty="0" smtClean="0"/>
              <a:t>Как избежать повторов в тексте?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 smtClean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Объясните правописание слов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встралия, </a:t>
            </a:r>
            <a:r>
              <a:rPr lang="ru-RU" dirty="0" err="1" smtClean="0"/>
              <a:t>б</a:t>
            </a:r>
            <a:r>
              <a:rPr lang="ru-RU" b="1" dirty="0" err="1" smtClean="0">
                <a:solidFill>
                  <a:srgbClr val="C00000"/>
                </a:solidFill>
              </a:rPr>
              <a:t>е</a:t>
            </a:r>
            <a:r>
              <a:rPr lang="ru-RU" dirty="0" err="1" smtClean="0"/>
              <a:t>сед</a:t>
            </a:r>
            <a:r>
              <a:rPr lang="ru-RU" b="1" dirty="0" err="1" smtClean="0">
                <a:solidFill>
                  <a:srgbClr val="C00000"/>
                </a:solidFill>
              </a:rPr>
              <a:t>очниц</a:t>
            </a:r>
            <a:r>
              <a:rPr lang="ru-RU" dirty="0" err="1" smtClean="0"/>
              <a:t>а</a:t>
            </a:r>
            <a:r>
              <a:rPr lang="ru-RU" dirty="0" smtClean="0"/>
              <a:t>, устро</a:t>
            </a:r>
            <a:r>
              <a:rPr lang="ru-RU" b="1" dirty="0" smtClean="0">
                <a:solidFill>
                  <a:srgbClr val="C00000"/>
                </a:solidFill>
              </a:rPr>
              <a:t>и</a:t>
            </a:r>
            <a:r>
              <a:rPr lang="ru-RU" dirty="0" smtClean="0"/>
              <a:t>ла, с</a:t>
            </a:r>
            <a:r>
              <a:rPr lang="ru-RU" b="1" dirty="0" smtClean="0">
                <a:solidFill>
                  <a:srgbClr val="C00000"/>
                </a:solidFill>
              </a:rPr>
              <a:t>о</a:t>
            </a:r>
            <a:r>
              <a:rPr lang="ru-RU" dirty="0" smtClean="0"/>
              <a:t>б</a:t>
            </a:r>
            <a:r>
              <a:rPr lang="ru-RU" b="1" dirty="0" smtClean="0">
                <a:solidFill>
                  <a:srgbClr val="C00000"/>
                </a:solidFill>
              </a:rPr>
              <a:t>и</a:t>
            </a:r>
            <a:r>
              <a:rPr lang="ru-RU" dirty="0" smtClean="0"/>
              <a:t>рает, ра</a:t>
            </a:r>
            <a:r>
              <a:rPr lang="ru-RU" b="1" dirty="0" smtClean="0">
                <a:solidFill>
                  <a:srgbClr val="C00000"/>
                </a:solidFill>
              </a:rPr>
              <a:t>сс</a:t>
            </a:r>
            <a:r>
              <a:rPr lang="ru-RU" dirty="0" smtClean="0"/>
              <a:t>ыпа</a:t>
            </a:r>
            <a:r>
              <a:rPr lang="ru-RU" b="1" dirty="0" smtClean="0">
                <a:solidFill>
                  <a:srgbClr val="C00000"/>
                </a:solidFill>
              </a:rPr>
              <a:t>е</a:t>
            </a:r>
            <a:r>
              <a:rPr lang="ru-RU" dirty="0" smtClean="0"/>
              <a:t>т, л</a:t>
            </a:r>
            <a:r>
              <a:rPr lang="ru-RU" b="1" dirty="0" smtClean="0">
                <a:solidFill>
                  <a:srgbClr val="C00000"/>
                </a:solidFill>
              </a:rPr>
              <a:t>е</a:t>
            </a:r>
            <a:r>
              <a:rPr lang="ru-RU" dirty="0" smtClean="0"/>
              <a:t>п</a:t>
            </a:r>
            <a:r>
              <a:rPr lang="ru-RU" b="1" dirty="0" smtClean="0">
                <a:solidFill>
                  <a:srgbClr val="C00000"/>
                </a:solidFill>
              </a:rPr>
              <a:t>е</a:t>
            </a:r>
            <a:r>
              <a:rPr lang="ru-RU" dirty="0" smtClean="0"/>
              <a:t>стки, укр</a:t>
            </a:r>
            <a:r>
              <a:rPr lang="ru-RU" b="1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шали, с</a:t>
            </a:r>
            <a:r>
              <a:rPr lang="ru-RU" b="1" dirty="0" smtClean="0">
                <a:solidFill>
                  <a:srgbClr val="C00000"/>
                </a:solidFill>
              </a:rPr>
              <a:t>е</a:t>
            </a:r>
            <a:r>
              <a:rPr lang="ru-RU" dirty="0" smtClean="0"/>
              <a:t>ребр</a:t>
            </a:r>
            <a:r>
              <a:rPr lang="ru-RU" b="1" dirty="0" smtClean="0">
                <a:solidFill>
                  <a:srgbClr val="C00000"/>
                </a:solidFill>
              </a:rPr>
              <a:t>ян</a:t>
            </a:r>
            <a:r>
              <a:rPr lang="ru-RU" dirty="0" smtClean="0"/>
              <a:t>ые, с</a:t>
            </a:r>
            <a:r>
              <a:rPr lang="ru-RU" b="1" dirty="0" smtClean="0">
                <a:solidFill>
                  <a:srgbClr val="C00000"/>
                </a:solidFill>
              </a:rPr>
              <a:t>е</a:t>
            </a:r>
            <a:r>
              <a:rPr lang="ru-RU" dirty="0" smtClean="0"/>
              <a:t>рви</a:t>
            </a:r>
            <a:r>
              <a:rPr lang="ru-RU" b="1" dirty="0" smtClean="0">
                <a:solidFill>
                  <a:srgbClr val="C00000"/>
                </a:solidFill>
              </a:rPr>
              <a:t>з</a:t>
            </a:r>
            <a:r>
              <a:rPr lang="ru-RU" dirty="0" smtClean="0"/>
              <a:t>, бр</a:t>
            </a:r>
            <a:r>
              <a:rPr lang="ru-RU" b="1" dirty="0" smtClean="0">
                <a:solidFill>
                  <a:srgbClr val="C00000"/>
                </a:solidFill>
              </a:rPr>
              <a:t>илли</a:t>
            </a:r>
            <a:r>
              <a:rPr lang="ru-RU" dirty="0" smtClean="0"/>
              <a:t>анты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3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Самостоятельная работа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1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628800"/>
            <a:ext cx="4038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Слушаем несколько вариантов получившихся текстов.</a:t>
            </a:r>
          </a:p>
          <a:p>
            <a:r>
              <a:rPr lang="ru-RU" dirty="0" smtClean="0"/>
              <a:t>Запишите свой текст, обозначая абзацы.</a:t>
            </a:r>
          </a:p>
          <a:p>
            <a:r>
              <a:rPr lang="ru-RU" dirty="0" smtClean="0"/>
              <a:t>Не забудьте поделиться своими мыслями о том, что сегодня узнали.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4364016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960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Автор шаблона презентации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Белова Светлана Борисовна</a:t>
            </a:r>
          </a:p>
          <a:p>
            <a:pPr marL="0" lvl="0" indent="0" algn="just"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зам. руководителя по инженерной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службе ГБОУ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Динамика»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г.Санкт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-Петербург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u="sng" dirty="0">
                <a:hlinkClick r:id="rId3"/>
              </a:rPr>
              <a:t>http://</a:t>
            </a:r>
            <a:r>
              <a:rPr lang="ru-RU" u="sng" dirty="0" smtClean="0">
                <a:hlinkClick r:id="rId3"/>
              </a:rPr>
              <a:t>dic.academic.ru/dic.nsf/brokgauz_efron/12429/Беседочница</a:t>
            </a:r>
            <a:endParaRPr lang="ru-RU" u="sng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u="sng" dirty="0">
                <a:hlinkClick r:id="rId4"/>
              </a:rPr>
              <a:t>http://9ptiz.ru/ptizaB10_besedPtiza.shtml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u="sng" dirty="0">
                <a:hlinkClick r:id="rId5"/>
              </a:rPr>
              <a:t>http://images.yandex.ru/?lr=23&amp;source=wiz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</a:rPr>
              <a:t>Удивительные обитатели земли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3077395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Живёт а Австралии небольшая удивительная птичка </a:t>
            </a:r>
          </a:p>
          <a:p>
            <a:pPr algn="just"/>
            <a:r>
              <a:rPr lang="ru-RU" dirty="0" smtClean="0"/>
              <a:t>(28 – 36 см)</a:t>
            </a:r>
          </a:p>
          <a:p>
            <a:pPr algn="just"/>
            <a:r>
              <a:rPr lang="ru-RU" dirty="0" smtClean="0"/>
              <a:t>Самец </a:t>
            </a:r>
            <a:r>
              <a:rPr lang="ru-RU" dirty="0"/>
              <a:t>черно-синего цвета с атласным блеском; </a:t>
            </a:r>
            <a:endParaRPr lang="ru-RU" dirty="0" smtClean="0"/>
          </a:p>
          <a:p>
            <a:pPr algn="just"/>
            <a:r>
              <a:rPr lang="ru-RU" dirty="0" smtClean="0"/>
              <a:t>самка </a:t>
            </a:r>
            <a:r>
              <a:rPr lang="ru-RU" dirty="0"/>
              <a:t>сверху зеленого цвета, крылья и хвост ее желто-бурые, нижняя сторона тела желто-зеленая, с бурой чешуйкой на каждом пере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573016"/>
            <a:ext cx="2762833" cy="27628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824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</a:rPr>
              <a:t>Удивительные обитатели земли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6" y="1766969"/>
            <a:ext cx="4346745" cy="26701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Особенность этой птицы состоит в том, что во время спаривания они устраивают в чаще леса открытую с обеих сторон беседку. </a:t>
            </a:r>
          </a:p>
          <a:p>
            <a:pPr algn="just"/>
            <a:r>
              <a:rPr lang="ru-RU" dirty="0"/>
              <a:t>Материалом для постройки которой служит трава. </a:t>
            </a:r>
          </a:p>
          <a:p>
            <a:pPr algn="just"/>
            <a:r>
              <a:rPr lang="ru-RU" dirty="0"/>
              <a:t>В такую беседку птицы эти приносят всевозможные яркие разноцветные вещи, как то: перья попугаев, пестрые тряпки, раковины моллюсков, цветные камешки, побелевшие кости.</a:t>
            </a:r>
          </a:p>
          <a:p>
            <a:pPr algn="just"/>
            <a:r>
              <a:rPr lang="ru-RU" dirty="0"/>
              <a:t>Все это доставляется нередко издалека, перья и тряпки вплетаются в стены беседки.</a:t>
            </a:r>
          </a:p>
          <a:p>
            <a:pPr algn="just"/>
            <a:r>
              <a:rPr lang="ru-RU" dirty="0"/>
              <a:t> Более тяжелые предметы располагаются у входа. </a:t>
            </a:r>
          </a:p>
        </p:txBody>
      </p:sp>
    </p:spTree>
    <p:extLst>
      <p:ext uri="{BB962C8B-B14F-4D97-AF65-F5344CB8AC3E}">
        <p14:creationId xmlns:p14="http://schemas.microsoft.com/office/powerpoint/2010/main" val="390648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</a:rPr>
              <a:t>Удивительные обитатели земли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4281115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Существует несколько видов </a:t>
            </a:r>
            <a:r>
              <a:rPr lang="ru-RU" b="1" dirty="0"/>
              <a:t>Воротниковых </a:t>
            </a:r>
            <a:r>
              <a:rPr lang="ru-RU" b="1" dirty="0" err="1" smtClean="0"/>
              <a:t>беседочниц</a:t>
            </a:r>
            <a:endParaRPr lang="ru-RU" b="1" dirty="0" smtClean="0"/>
          </a:p>
          <a:p>
            <a:r>
              <a:rPr lang="ru-RU" dirty="0" err="1"/>
              <a:t>Н</a:t>
            </a:r>
            <a:r>
              <a:rPr lang="ru-RU" dirty="0" err="1" smtClean="0"/>
              <a:t>овогвинейских</a:t>
            </a:r>
            <a:r>
              <a:rPr lang="ru-RU" dirty="0" smtClean="0"/>
              <a:t> хохлатые </a:t>
            </a:r>
            <a:r>
              <a:rPr lang="ru-RU" dirty="0" err="1" smtClean="0"/>
              <a:t>беседочницы</a:t>
            </a:r>
            <a:r>
              <a:rPr lang="ru-RU" dirty="0" smtClean="0"/>
              <a:t> </a:t>
            </a:r>
            <a:r>
              <a:rPr lang="ru-RU" dirty="0"/>
              <a:t>строят у стволов деревьев шалаши круглой формы в 1 метр в поперечнике и более 50 см высотой, с крышей из травяных стеблей и мха. </a:t>
            </a:r>
            <a:endParaRPr lang="ru-RU" dirty="0" smtClean="0"/>
          </a:p>
          <a:p>
            <a:r>
              <a:rPr lang="ru-RU" dirty="0" smtClean="0"/>
              <a:t>Площадка </a:t>
            </a:r>
            <a:r>
              <a:rPr lang="ru-RU" dirty="0"/>
              <a:t>перед входом устилается мхом и украшается цветами и ягодами.</a:t>
            </a:r>
          </a:p>
        </p:txBody>
      </p:sp>
    </p:spTree>
    <p:extLst>
      <p:ext uri="{BB962C8B-B14F-4D97-AF65-F5344CB8AC3E}">
        <p14:creationId xmlns:p14="http://schemas.microsoft.com/office/powerpoint/2010/main" val="288910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</a:rPr>
              <a:t>Удивительные обитатели земли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59586"/>
            <a:ext cx="4281115" cy="32108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508104" y="1916832"/>
            <a:ext cx="2962672" cy="269289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Площадка </a:t>
            </a:r>
            <a:r>
              <a:rPr lang="ru-RU" dirty="0"/>
              <a:t>перед входом устилается мхом и украшается цветами и ягодами.</a:t>
            </a:r>
          </a:p>
        </p:txBody>
      </p:sp>
    </p:spTree>
    <p:extLst>
      <p:ext uri="{BB962C8B-B14F-4D97-AF65-F5344CB8AC3E}">
        <p14:creationId xmlns:p14="http://schemas.microsoft.com/office/powerpoint/2010/main" val="423632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</a:rPr>
              <a:t>Удивительные обитатели земли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50090"/>
            <a:ext cx="4281115" cy="26298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508104" y="1916832"/>
            <a:ext cx="2962672" cy="269289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 этих птичек несколько названий:</a:t>
            </a:r>
          </a:p>
          <a:p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Беседковые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птицы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беседочницы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шалашники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36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</a:rPr>
              <a:t>Знакомство с текстом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Задания: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Прочитайте текст И. Акимушкина в учебнике на с.129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Вопросы по содержанию: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Что нового узнали о </a:t>
            </a:r>
            <a:r>
              <a:rPr lang="ru-RU" dirty="0" err="1" smtClean="0"/>
              <a:t>беседочнице</a:t>
            </a:r>
            <a:r>
              <a:rPr lang="ru-RU" dirty="0" smtClean="0"/>
              <a:t>?</a:t>
            </a:r>
          </a:p>
          <a:p>
            <a:r>
              <a:rPr lang="ru-RU" dirty="0" smtClean="0"/>
              <a:t>Какое ещё есть название у этой удивительной птички?</a:t>
            </a:r>
          </a:p>
          <a:p>
            <a:r>
              <a:rPr lang="ru-RU" dirty="0" smtClean="0"/>
              <a:t>Что необычного можно увидеть в саду птички?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24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</a:rPr>
              <a:t>Работа над текстом по абзацам: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Прочитайте первый абзац текста.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b="1" dirty="0" smtClean="0"/>
              <a:t>       Этот красивый сад с цветами и шалаш в саду устроила птица-</a:t>
            </a:r>
            <a:r>
              <a:rPr lang="ru-RU" b="1" dirty="0" err="1" smtClean="0"/>
              <a:t>беседочница</a:t>
            </a:r>
            <a:r>
              <a:rPr lang="ru-RU" b="1" dirty="0" smtClean="0"/>
              <a:t>. Живёт она в Австралии.</a:t>
            </a:r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600200"/>
            <a:ext cx="3898776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Где живёт птичка?</a:t>
            </a:r>
          </a:p>
          <a:p>
            <a:r>
              <a:rPr lang="ru-RU" dirty="0" smtClean="0"/>
              <a:t>Что устроила птица – </a:t>
            </a:r>
            <a:r>
              <a:rPr lang="ru-RU" dirty="0" err="1" smtClean="0"/>
              <a:t>беседочница</a:t>
            </a:r>
            <a:r>
              <a:rPr lang="ru-RU" dirty="0" smtClean="0"/>
              <a:t>?</a:t>
            </a:r>
          </a:p>
          <a:p>
            <a:r>
              <a:rPr lang="ru-RU" dirty="0" smtClean="0"/>
              <a:t>Как выдумаете, такой порядок информации удобен? Можно ли его поменять?</a:t>
            </a:r>
          </a:p>
          <a:p>
            <a:r>
              <a:rPr lang="ru-RU" dirty="0" smtClean="0"/>
              <a:t>Какое название можно дать первому абзацу?</a:t>
            </a:r>
          </a:p>
          <a:p>
            <a:endParaRPr lang="ru-RU" dirty="0"/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Удивительная жительница Австралии.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50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</a:rPr>
              <a:t>Работа над текстом по абзацам: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Прочитайте второй  абзац текста.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b="1" dirty="0" smtClean="0"/>
              <a:t>       Весной собирает палочки и строит из них настоящий шалаш. А перед шалашом рассыпает птица-садовник зелёные листья, травы, мох и лепестки диких роз.</a:t>
            </a:r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600200"/>
            <a:ext cx="3898776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Когда начинается строительство шалаша и из чего?</a:t>
            </a:r>
          </a:p>
          <a:p>
            <a:r>
              <a:rPr lang="ru-RU" dirty="0" smtClean="0"/>
              <a:t>Какие украшения рассыпает птица перед шалашом?</a:t>
            </a:r>
          </a:p>
          <a:p>
            <a:r>
              <a:rPr lang="ru-RU" dirty="0" smtClean="0"/>
              <a:t>Подберите заглавие второму абзацу.</a:t>
            </a:r>
          </a:p>
          <a:p>
            <a:endParaRPr lang="ru-RU" dirty="0"/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Настоящий шалаш.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65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576</Words>
  <Application>Microsoft Office PowerPoint</Application>
  <PresentationFormat>Экран (4:3)</PresentationFormat>
  <Paragraphs>107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Удивительные обитатели земли</vt:lpstr>
      <vt:lpstr>Удивительные обитатели земли</vt:lpstr>
      <vt:lpstr>Удивительные обитатели земли</vt:lpstr>
      <vt:lpstr>Удивительные обитатели земли</vt:lpstr>
      <vt:lpstr>Удивительные обитатели земли</vt:lpstr>
      <vt:lpstr>Знакомство с текстом</vt:lpstr>
      <vt:lpstr>Работа над текстом по абзацам:</vt:lpstr>
      <vt:lpstr>Работа над текстом по абзацам:</vt:lpstr>
      <vt:lpstr>Работа над текстом по абзацам:</vt:lpstr>
      <vt:lpstr>Составление рассказа  по плану и опорным словам:</vt:lpstr>
      <vt:lpstr>Заключение :</vt:lpstr>
      <vt:lpstr>Работа над орфографией :</vt:lpstr>
      <vt:lpstr>Самостоятельная работа</vt:lpstr>
      <vt:lpstr>Интернет-ресурсы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sbelova</dc:creator>
  <cp:lastModifiedBy>123</cp:lastModifiedBy>
  <cp:revision>18</cp:revision>
  <dcterms:created xsi:type="dcterms:W3CDTF">2013-07-31T06:51:17Z</dcterms:created>
  <dcterms:modified xsi:type="dcterms:W3CDTF">2013-12-05T22:16:19Z</dcterms:modified>
</cp:coreProperties>
</file>