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60" autoAdjust="0"/>
  </p:normalViewPr>
  <p:slideViewPr>
    <p:cSldViewPr>
      <p:cViewPr varScale="1">
        <p:scale>
          <a:sx n="104" d="100"/>
          <a:sy n="104" d="100"/>
        </p:scale>
        <p:origin x="-9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EF9-EBF3-466A-BA7D-EF3345A9734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29CFFE-21EF-43BE-90C6-A61D337C8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EF9-EBF3-466A-BA7D-EF3345A9734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CFFE-21EF-43BE-90C6-A61D337C8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EF9-EBF3-466A-BA7D-EF3345A9734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CFFE-21EF-43BE-90C6-A61D337C8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EF9-EBF3-466A-BA7D-EF3345A9734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29CFFE-21EF-43BE-90C6-A61D337C8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EF9-EBF3-466A-BA7D-EF3345A9734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CFFE-21EF-43BE-90C6-A61D337C8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EF9-EBF3-466A-BA7D-EF3345A9734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CFFE-21EF-43BE-90C6-A61D337C8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EF9-EBF3-466A-BA7D-EF3345A9734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29CFFE-21EF-43BE-90C6-A61D337C8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EF9-EBF3-466A-BA7D-EF3345A9734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CFFE-21EF-43BE-90C6-A61D337C8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EF9-EBF3-466A-BA7D-EF3345A9734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CFFE-21EF-43BE-90C6-A61D337C8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EF9-EBF3-466A-BA7D-EF3345A9734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CFFE-21EF-43BE-90C6-A61D337C8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EF9-EBF3-466A-BA7D-EF3345A9734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CFFE-21EF-43BE-90C6-A61D337C8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F06EF9-EBF3-466A-BA7D-EF3345A9734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29CFFE-21EF-43BE-90C6-A61D337C8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500702"/>
            <a:ext cx="8458200" cy="10001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Составила:  учитель   МБОУ СОШ № 2  города  </a:t>
            </a:r>
            <a:r>
              <a:rPr lang="ru-RU" sz="1800" dirty="0" err="1" smtClean="0"/>
              <a:t>Покачи</a:t>
            </a:r>
            <a:r>
              <a:rPr lang="ru-RU" sz="1800" dirty="0" smtClean="0"/>
              <a:t>, ХМАО – </a:t>
            </a:r>
            <a:r>
              <a:rPr lang="ru-RU" sz="1800" dirty="0" err="1" smtClean="0"/>
              <a:t>Югра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Мухаметшина</a:t>
            </a:r>
            <a:r>
              <a:rPr lang="ru-RU" sz="1800" dirty="0" smtClean="0"/>
              <a:t>    Эльвира  </a:t>
            </a:r>
            <a:r>
              <a:rPr lang="ru-RU" sz="1800" dirty="0" err="1" smtClean="0"/>
              <a:t>Рашитовна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1428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928802"/>
            <a:ext cx="6643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А.П. Чехов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7574" y="571480"/>
            <a:ext cx="44490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СТЕПЬ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95599"/>
            <a:ext cx="5143536" cy="242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6579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728" y="428604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Дождь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64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5857916" cy="39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2"/>
            <a:ext cx="9144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Антон  Павлович  Чехов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643337" cy="474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767134" cy="40433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1285860"/>
            <a:ext cx="46434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Родился 17 [29] января 1860, в городе Таганроге, Екатеринославской губернии (теперь Ростовская область) -выдающийся русский писатель, драматург, по профессии врач. Почётный академик Императорской Академии наук по Разряду изящной словесности (1900—1902).</a:t>
            </a:r>
            <a:endParaRPr lang="ru-RU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705352" cy="47244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В небольшом домике  на Полицейской улице  (ныне — Чехова) в семье Павла Егоровича Чехова родился третий ребенок — Антон. Раннее детство Антона протекало в бесконечных церковных праздниках, именинах. В будние  дни после школы братья сторожили лавку отца, а в 5 утра каждый день вставали петь в церковном хоре. Как говорил сам Чехов: «В детстве у меня не было детства».</a:t>
            </a:r>
            <a:endParaRPr lang="ru-RU" sz="20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1972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5" y="4357694"/>
            <a:ext cx="4000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Отчий дом  писателя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 Таганроге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42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Детство А. Чехова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00174"/>
            <a:ext cx="8686800" cy="50720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800" b="1" dirty="0" smtClean="0"/>
              <a:t>«Степь»</a:t>
            </a:r>
          </a:p>
          <a:p>
            <a:r>
              <a:rPr lang="ru-RU" sz="3800" b="1" dirty="0" smtClean="0"/>
              <a:t> «Скучная история»</a:t>
            </a:r>
          </a:p>
          <a:p>
            <a:r>
              <a:rPr lang="ru-RU" sz="3800" b="1" dirty="0" smtClean="0"/>
              <a:t> «Дуэль»</a:t>
            </a:r>
          </a:p>
          <a:p>
            <a:r>
              <a:rPr lang="ru-RU" sz="3800" b="1" dirty="0" smtClean="0"/>
              <a:t> «Палата № 6»</a:t>
            </a:r>
          </a:p>
          <a:p>
            <a:r>
              <a:rPr lang="ru-RU" sz="3800" b="1" dirty="0" smtClean="0"/>
              <a:t> «Рассказ неизвестного человека»</a:t>
            </a:r>
          </a:p>
          <a:p>
            <a:r>
              <a:rPr lang="ru-RU" sz="3800" b="1" dirty="0" smtClean="0"/>
              <a:t>«Мужики» (1897)</a:t>
            </a:r>
          </a:p>
          <a:p>
            <a:r>
              <a:rPr lang="ru-RU" sz="3800" b="1" dirty="0" smtClean="0"/>
              <a:t>«Человек в футляре» (1898)</a:t>
            </a:r>
          </a:p>
          <a:p>
            <a:r>
              <a:rPr lang="ru-RU" sz="3800" b="1" dirty="0" smtClean="0"/>
              <a:t>«В овраге»</a:t>
            </a:r>
          </a:p>
          <a:p>
            <a:r>
              <a:rPr lang="ru-RU" sz="3800" b="1" dirty="0" smtClean="0"/>
              <a:t> «Детвора»</a:t>
            </a:r>
          </a:p>
          <a:p>
            <a:r>
              <a:rPr lang="ru-RU" sz="3800" b="1" dirty="0" smtClean="0"/>
              <a:t> «Драма на охоте»</a:t>
            </a:r>
          </a:p>
          <a:p>
            <a:r>
              <a:rPr lang="ru-RU" sz="3800" b="1" dirty="0" smtClean="0"/>
              <a:t> из пьес: «Иванов», «Чайка», </a:t>
            </a:r>
          </a:p>
          <a:p>
            <a:pPr>
              <a:buNone/>
            </a:pPr>
            <a:r>
              <a:rPr lang="ru-RU" sz="3800" b="1" dirty="0" smtClean="0"/>
              <a:t>«Дядя Ваня», «Три сестры», «Вишнёвый сад».</a:t>
            </a:r>
            <a:endParaRPr lang="ru-RU" sz="3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88582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А.П.Чехов 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его произведения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00042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СТЕПЬ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001056" cy="493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7760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142984"/>
            <a:ext cx="17145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зной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7574" y="1785926"/>
            <a:ext cx="31566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багровый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7574" y="2357430"/>
            <a:ext cx="30202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гроза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2857496"/>
            <a:ext cx="36433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фосфор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7574" y="3429000"/>
            <a:ext cx="33473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явственно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7574" y="3929066"/>
            <a:ext cx="30202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рогожа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4429132"/>
            <a:ext cx="33774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тюк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7574" y="4857760"/>
            <a:ext cx="34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потёмки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5429264"/>
            <a:ext cx="33575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оглобли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37574" y="6000768"/>
            <a:ext cx="32345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томился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82" y="1643050"/>
            <a:ext cx="2286016" cy="170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86322"/>
            <a:ext cx="244020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78" y="4286256"/>
            <a:ext cx="28932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2" y="1500174"/>
            <a:ext cx="15873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42"/>
            <a:ext cx="8387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Приближение грозы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501122" cy="47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919534" cy="472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ветерок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ветер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вихрь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буря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ураган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428604"/>
            <a:ext cx="56658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ВЕТЕР  В СТЕПИ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4643470" cy="353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28604"/>
            <a:ext cx="59264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Ожидание дождя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71810"/>
            <a:ext cx="437879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253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Составила:  учитель   МБОУ СОШ № 2  города  Покачи, ХМАО – Югра Мухаметшина    Эльвира  Рашитовна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Эльвира</cp:lastModifiedBy>
  <cp:revision>13</cp:revision>
  <dcterms:created xsi:type="dcterms:W3CDTF">2012-07-08T13:00:04Z</dcterms:created>
  <dcterms:modified xsi:type="dcterms:W3CDTF">2012-10-24T18:11:08Z</dcterms:modified>
</cp:coreProperties>
</file>