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7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1245-DABE-488A-B350-2819F3BAA467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451E-E765-45F3-A55C-E098366F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>
            <a:lum contrast="-40000"/>
          </a:blip>
          <a:srcRect l="4759" t="7229" r="2831" b="84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5598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650339">
            <a:off x="6023862" y="666019"/>
            <a:ext cx="2630425" cy="26304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a116e74fdacbebab4a177c6e549257ac_25simonovm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61510">
            <a:off x="6544444" y="3278823"/>
            <a:ext cx="2172454" cy="25895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-214346" y="785794"/>
            <a:ext cx="66437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местам боевой славы</a:t>
            </a: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стихотворения Константина Симонова «Фотография».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857760"/>
            <a:ext cx="628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Мальцева Ольга Николаевна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учитель русского языка и литературы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«Средняя  общеобразовательная  школа №20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им. А.А.Хмелевского»    г. Курска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/>
          <a:srcRect l="5468" t="8533" r="4297" b="83861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 cstate="print"/>
          <a:srcRect l="5859" t="78511" r="5077" b="9855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85720" y="4286256"/>
            <a:ext cx="8643998" cy="2308324"/>
          </a:xfrm>
          <a:prstGeom prst="rect">
            <a:avLst/>
          </a:prstGeom>
          <a:solidFill>
            <a:srgbClr val="FBFBF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«Время боев на Халхин-Голе — время моей юности, предгрозья перед трагическими и великими событиями, началом которых стал Брест, а концом — Берлин. Мои записи о том лете и осени на Халхин-Голе не история событий, а лишь свидетельство одного из очевидцев о виденном своими глазами»,-  вспоминал Симонов К.М.  в  «Далеко на востоке.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Халхин-гольские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записки».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9226" name="Picture 10" descr="http://s1.stc.m.kpcdn.net/share/i/4/675492/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43964">
            <a:off x="5464273" y="449301"/>
            <a:ext cx="2872866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/>
          <a:srcRect l="5468" t="8533" r="4297" b="83861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 cstate="print"/>
          <a:srcRect l="5859" t="78511" r="5077" b="9855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00364" y="3929066"/>
            <a:ext cx="6143636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Мои записи о том лете и осени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Халхин-Голе не история событий,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лишь свидетельство одного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очевидцев о виденном своими глазами.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i="1" baseline="0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                                                   </a:t>
            </a:r>
            <a:r>
              <a:rPr lang="ru-RU" sz="2400" b="1" i="1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К.Симонов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Khalkhin Gol Soviet offensive 19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71268">
            <a:off x="437214" y="458779"/>
            <a:ext cx="4099057" cy="26917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221" name="Picture 5" descr="https://upload.wikimedia.org/wikipedia/commons/thumb/d/d7/Khalkhin_Gol_Captured_Japanese_guns_1939.jpg/220px-Khalkhin_Gol_Captured_Japanese_guns_19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61693">
            <a:off x="123103" y="3416448"/>
            <a:ext cx="2622241" cy="1728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223" name="Picture 7" descr="https://upload.wikimedia.org/wikipedia/commons/thumb/9/99/Khalkhin_Gol_Befor_offensive_1939.jpg/220px-Khalkhin_Gol_Befor_offensive_193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08097"/>
            <a:ext cx="4157535" cy="27968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/>
          <a:srcRect l="5468" t="8533" r="4297" b="83861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 cstate="print"/>
          <a:srcRect l="5859" t="78511" r="5077" b="9855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28662" y="1286140"/>
            <a:ext cx="72866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E. 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твоих фотографий в дорогу не брал: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равно и без них — если вспомним — приедем.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четвертые сутки, давно переехав Урал,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в тоске не показывал их любопытным соседям.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3D3D3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забуду после боя палатку в тылу,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сумками, саблями и термосами,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груде ржавых трофеев, на пыльном полу,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Фотографии женщин с чужими косыми глазами.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/>
          <a:srcRect l="5468" t="8533" r="4297" b="83861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 cstate="print"/>
          <a:srcRect l="5859" t="78511" r="5077" b="9855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2910" y="500042"/>
            <a:ext cx="82153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Они молча стояли у картонных домов для любви,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цветных абажуров с черным чертиком, с шелковой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рыбкой: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всех фотографиях, даже на тех, что в крови,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Снизу вверх улыбались запоздалой бумажной улыбкой.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3D3D3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Взяв из груды одну, равнодушно сказать: «Недурна»,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Уронить, чтоб опять из-под ног, улыбаясь, глядела.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Нет, не черствое сердце, а просто война: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чужих сувениров нам не было дела.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3D3D3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не брал фотографий. В дороге на что они мне?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опять не возьму их. А ты, не ревнуя,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минуту попробуй увидеть, хотя бы во сне,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Пыльный пол под ногами, чужую палатку штабную.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/>
          <a:srcRect l="5468" t="8533" r="4297" b="83861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 cstate="print"/>
          <a:srcRect l="5859" t="78511" r="5077" b="9855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pic>
        <p:nvPicPr>
          <p:cNvPr id="5122" name="Picture 2" descr="http://www.boti.ru/sites/default/files/images/a116e74fdacbebab4a177c6e549257ac_25simonovm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4574397" cy="545268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14282" y="5715016"/>
            <a:ext cx="3214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Первая супруга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Симонова 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ЕвгенияЛаскина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с сыном Алексеем.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://i164.photobucket.com/albums/u31/ortivika/Shlomo%20Drori/P3280100.jp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 l="10151" t="6784" r="12450" b="11798"/>
          <a:stretch>
            <a:fillRect/>
          </a:stretch>
        </p:blipFill>
        <p:spPr bwMode="auto">
          <a:xfrm rot="795784">
            <a:off x="4866111" y="612732"/>
            <a:ext cx="3823203" cy="30084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6" name="Picture 6" descr="http://berkovich-zametki.com/2008/Starina/Nomer4/Laskina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214686"/>
            <a:ext cx="2500330" cy="33995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/>
          <a:srcRect l="5468" t="8533" r="4297" b="83861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 cstate="print"/>
          <a:srcRect l="5859" t="78511" r="5077" b="9855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642918"/>
            <a:ext cx="60007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СХЕМА  АНАЛИЗА  ЛИРИЧЕСКОГО  ПРОИЗВЕДЕНИЯ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   «Выходные данные».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   Автор, название (истолковать), время написания, история создания,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   место в творчестве, кому посвящено, как приняли стихотворение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   (отзывы критиков о нем).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  Структура образов и развития конфликта.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Тема и идея стихотворения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Эмоциональная окраска чувств.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Композиция, сюжет (если есть).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Образный ряд стихотворения. (особенности художественных образов)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Личностные черты лирического героя.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III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 Жанровое своеобразие (ода, элегия, гимн, романс, баллада и т.д.).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 Основные особенности поэтического языка.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Тропы и фигуры.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Ритм, стихотворный размер, рифма.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VI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  Личное восприятия стихотворения.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    Ассоциации, раздумья, оценка, истолкование.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/>
          <a:srcRect l="5468" t="8533" r="4297" b="83861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 cstate="print"/>
          <a:srcRect l="5859" t="78511" r="5077" b="9855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227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dasha</dc:creator>
  <cp:lastModifiedBy>dasha</cp:lastModifiedBy>
  <cp:revision>16</cp:revision>
  <dcterms:created xsi:type="dcterms:W3CDTF">2015-10-04T19:01:38Z</dcterms:created>
  <dcterms:modified xsi:type="dcterms:W3CDTF">2016-03-07T07:03:13Z</dcterms:modified>
</cp:coreProperties>
</file>