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1BC3-66D1-40CE-B9A6-07BB2CDAD799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C3C9-BF8B-40C7-9FB2-4D8364268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95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F1BC3-66D1-40CE-B9A6-07BB2CDAD799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BC3C9-BF8B-40C7-9FB2-4D8364268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85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7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71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73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45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60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7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70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Lybov</dc:creator>
  <cp:lastModifiedBy>Lybov</cp:lastModifiedBy>
  <cp:revision>1</cp:revision>
  <dcterms:created xsi:type="dcterms:W3CDTF">2016-03-14T21:20:41Z</dcterms:created>
  <dcterms:modified xsi:type="dcterms:W3CDTF">2016-03-14T21:20:42Z</dcterms:modified>
</cp:coreProperties>
</file>