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8300547-A794-4813-BC1A-D545D0EA85C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BCBEA8A-898B-4873-9808-FAE2A445CC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0547-A794-4813-BC1A-D545D0EA85C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EA8A-898B-4873-9808-FAE2A445CC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0547-A794-4813-BC1A-D545D0EA85C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EA8A-898B-4873-9808-FAE2A445CC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8300547-A794-4813-BC1A-D545D0EA85C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EA8A-898B-4873-9808-FAE2A445CC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8300547-A794-4813-BC1A-D545D0EA85C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BCBEA8A-898B-4873-9808-FAE2A445CC2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8300547-A794-4813-BC1A-D545D0EA85C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BCBEA8A-898B-4873-9808-FAE2A445CC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8300547-A794-4813-BC1A-D545D0EA85C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BCBEA8A-898B-4873-9808-FAE2A445CC2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0547-A794-4813-BC1A-D545D0EA85C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EA8A-898B-4873-9808-FAE2A445CC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8300547-A794-4813-BC1A-D545D0EA85C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BCBEA8A-898B-4873-9808-FAE2A445CC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8300547-A794-4813-BC1A-D545D0EA85C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BCBEA8A-898B-4873-9808-FAE2A445CC2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8300547-A794-4813-BC1A-D545D0EA85C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BCBEA8A-898B-4873-9808-FAE2A445CC2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8300547-A794-4813-BC1A-D545D0EA85C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BCBEA8A-898B-4873-9808-FAE2A445CC2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8;&#1088;&#1080;&#1085;&#1072;\Desktop\&#1044;&#1080;&#1076;&#1072;&#1082;&#1090;&#1080;&#1095;&#1077;&#1089;&#1082;&#1086;&#1077;%20&#1087;&#1086;&#1089;&#1086;&#1073;&#1080;&#1077;%20&#1055;&#1077;&#1088;&#1084;&#1103;&#1082;&#1086;&#1074;&#1086;&#1081;\&#1074;&#1080;&#1076;&#1077;&#1086;%20&#1073;&#1072;&#1090;&#1072;&#1077;&#1074;&#1072;%20&#1089;&#1072;&#1096;&#1080;.wm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3240360"/>
          </a:xfrm>
        </p:spPr>
        <p:txBody>
          <a:bodyPr>
            <a:normAutofit/>
          </a:bodyPr>
          <a:lstStyle/>
          <a:p>
            <a:r>
              <a:rPr lang="ru-RU" sz="3200" b="1" dirty="0"/>
              <a:t>Стимулирование учебно-познавательной деятельности учащихся с тяжелыми нарушениями интеллектуальной сферы на уроках обучения грамоте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0648"/>
            <a:ext cx="7992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Муниципальное специальное (коррекционное) образовательное учреждение для обучающихся, воспитанников с отклонениями в развитии специальная (коррекционная) общеобразовательная школа № 3 </a:t>
            </a:r>
            <a:r>
              <a:rPr lang="en-US" sz="1400" dirty="0" smtClean="0">
                <a:solidFill>
                  <a:schemeClr val="tx1"/>
                </a:solidFill>
              </a:rPr>
              <a:t>VIII</a:t>
            </a:r>
            <a:r>
              <a:rPr lang="ru-RU" sz="1400" dirty="0" smtClean="0">
                <a:solidFill>
                  <a:schemeClr val="tx1"/>
                </a:solidFill>
              </a:rPr>
              <a:t> вида</a:t>
            </a:r>
            <a:endParaRPr lang="ru-RU" sz="1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148064" y="4545414"/>
            <a:ext cx="345638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Разработала и провела: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Пермякова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Надежда Константиновна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учитель начальных классов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кв. категории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99792" y="5984413"/>
            <a:ext cx="34563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cs typeface="Times New Roman" pitchFamily="18" charset="0"/>
              </a:rPr>
              <a:t>2015-2016 учебный год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1533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Учащиеся с тяжёлыми нарушениями интеллекта – своеобразный контингент С(К)ОШ </a:t>
            </a:r>
            <a:r>
              <a:rPr lang="en-US" b="1" dirty="0" smtClean="0"/>
              <a:t>VIII</a:t>
            </a:r>
            <a:r>
              <a:rPr lang="ru-RU" b="1" dirty="0" smtClean="0"/>
              <a:t> вида</a:t>
            </a:r>
            <a:endParaRPr lang="ru-RU" b="1" dirty="0"/>
          </a:p>
        </p:txBody>
      </p:sp>
      <p:pic>
        <p:nvPicPr>
          <p:cNvPr id="1026" name="Picture 2" descr="C:\Users\Ирина\Desktop\IMG_20151119_083834.jpg"/>
          <p:cNvPicPr>
            <a:picLocks noChangeAspect="1" noChangeArrowheads="1"/>
          </p:cNvPicPr>
          <p:nvPr/>
        </p:nvPicPr>
        <p:blipFill>
          <a:blip r:embed="rId2" cstate="print"/>
          <a:srcRect l="4409" t="9798" r="17333"/>
          <a:stretch>
            <a:fillRect/>
          </a:stretch>
        </p:blipFill>
        <p:spPr bwMode="auto">
          <a:xfrm>
            <a:off x="2051720" y="2780928"/>
            <a:ext cx="5112568" cy="33147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Дидактический материал «Учим гласные, играя»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354" y="1882775"/>
            <a:ext cx="6569292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Дидактический материал «Учим гласные, играя»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78655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Цель</a:t>
            </a:r>
            <a:r>
              <a:rPr lang="ru-RU" dirty="0" smtClean="0"/>
              <a:t>: стимулирование учебно-познавательной деятельности учащихся в процессе обучения  в СКОШ </a:t>
            </a:r>
            <a:r>
              <a:rPr lang="en-US" dirty="0" smtClean="0"/>
              <a:t>VIII</a:t>
            </a:r>
            <a:r>
              <a:rPr lang="ru-RU" dirty="0" smtClean="0"/>
              <a:t> вида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Задачи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i="1" dirty="0" smtClean="0"/>
              <a:t>Коррекционно-образовательные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Закреплять образ изученных букв и соотносить их с соответствующими звуками.</a:t>
            </a:r>
          </a:p>
          <a:p>
            <a:pPr>
              <a:buNone/>
            </a:pPr>
            <a:r>
              <a:rPr lang="ru-RU" i="1" dirty="0" smtClean="0"/>
              <a:t>Коррекционно-развивающие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Развивать двигательные функции кистей и пальцев рук.</a:t>
            </a:r>
          </a:p>
          <a:p>
            <a:pPr lvl="0"/>
            <a:r>
              <a:rPr lang="ru-RU" dirty="0" smtClean="0"/>
              <a:t>Развивать сенсомоторные умения и навыки.</a:t>
            </a:r>
          </a:p>
          <a:p>
            <a:pPr>
              <a:buNone/>
            </a:pPr>
            <a:r>
              <a:rPr lang="ru-RU" i="1" dirty="0" smtClean="0"/>
              <a:t>Коррекционно-воспитательные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Воспитывать положительные качества личности ученика (трудолюбия, настойчивости, умения работать в коллективе и т. д.)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Использование дидактического материала на уроках обучения грамоте</a:t>
            </a:r>
            <a:endParaRPr lang="ru-RU" b="1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357"/>
          <a:stretch>
            <a:fillRect/>
          </a:stretch>
        </p:blipFill>
        <p:spPr bwMode="auto">
          <a:xfrm>
            <a:off x="4283968" y="1988839"/>
            <a:ext cx="4258683" cy="30556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0968"/>
            <a:ext cx="4226024" cy="33152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Диагностические показатели по результатам апробации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960440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861048"/>
            <a:ext cx="4305300" cy="26191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Использование дидактического материала в практической деятельности</a:t>
            </a:r>
            <a:endParaRPr lang="ru-RU" b="1" dirty="0"/>
          </a:p>
        </p:txBody>
      </p:sp>
      <p:pic>
        <p:nvPicPr>
          <p:cNvPr id="4" name="видео батаева саши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2204864"/>
            <a:ext cx="6137920" cy="4027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Предметно-развивающая среда класса по разделу «Обучение грамоте»</a:t>
            </a:r>
            <a:endParaRPr lang="ru-RU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04592"/>
            <a:ext cx="7204864" cy="43905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42</TotalTime>
  <Words>173</Words>
  <Application>Microsoft Office PowerPoint</Application>
  <PresentationFormat>Экран (4:3)</PresentationFormat>
  <Paragraphs>24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Стимулирование учебно-познавательной деятельности учащихся с тяжелыми нарушениями интеллектуальной сферы на уроках обучения грамоте</vt:lpstr>
      <vt:lpstr>Учащиеся с тяжёлыми нарушениями интеллекта – своеобразный контингент С(К)ОШ VIII вида</vt:lpstr>
      <vt:lpstr>Дидактический материал «Учим гласные, играя»</vt:lpstr>
      <vt:lpstr>Дидактический материал «Учим гласные, играя»</vt:lpstr>
      <vt:lpstr>Использование дидактического материала на уроках обучения грамоте</vt:lpstr>
      <vt:lpstr>Диагностические показатели по результатам апробации</vt:lpstr>
      <vt:lpstr>Использование дидактического материала в практической деятельности</vt:lpstr>
      <vt:lpstr>Предметно-развивающая среда класса по разделу «Обучение грамоте»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Стимулирование учебно-познавательной деятельности учащихся с тяжелыми нарушениями интеллектуальной сферы на уроках обучения грамоте</dc:title>
  <dc:creator>Ирина</dc:creator>
  <cp:lastModifiedBy>Ирина</cp:lastModifiedBy>
  <cp:revision>5</cp:revision>
  <dcterms:created xsi:type="dcterms:W3CDTF">2015-11-23T17:35:59Z</dcterms:created>
  <dcterms:modified xsi:type="dcterms:W3CDTF">2015-11-23T18:18:29Z</dcterms:modified>
</cp:coreProperties>
</file>