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AB70252-F23A-479F-A5B7-63A0F0ABA2E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E89EE6-AEC1-4CFA-A6E2-59E35D53CBB7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2ADD61-8593-4A7F-8654-E76F2276003F}">
      <dgm:prSet custT="1"/>
      <dgm:spPr/>
      <dgm:t>
        <a:bodyPr/>
        <a:lstStyle/>
        <a:p>
          <a:pPr rtl="0"/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активность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54EAEA-327D-4E43-AE03-8EEA6C6495E9}" type="parTrans" cxnId="{FF15F430-CDA2-43AD-98F5-3663057D6F7B}">
      <dgm:prSet/>
      <dgm:spPr/>
      <dgm:t>
        <a:bodyPr/>
        <a:lstStyle/>
        <a:p>
          <a:endParaRPr lang="ru-RU"/>
        </a:p>
      </dgm:t>
    </dgm:pt>
    <dgm:pt modelId="{5360F5A9-E079-4AE1-8205-9DC460BD2A16}" type="sibTrans" cxnId="{FF15F430-CDA2-43AD-98F5-3663057D6F7B}">
      <dgm:prSet/>
      <dgm:spPr/>
      <dgm:t>
        <a:bodyPr/>
        <a:lstStyle/>
        <a:p>
          <a:endParaRPr lang="ru-RU"/>
        </a:p>
      </dgm:t>
    </dgm:pt>
    <dgm:pt modelId="{9A2EAA1E-A1EF-4383-9984-8F5CAAA31B5D}">
      <dgm:prSet custT="1"/>
      <dgm:spPr/>
      <dgm:t>
        <a:bodyPr/>
        <a:lstStyle/>
        <a:p>
          <a:pPr rtl="0"/>
          <a: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интерес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40E899-F040-4D4F-89AF-7D4E0BD341A3}" type="parTrans" cxnId="{10EAA6B7-E734-4792-B70A-864E349BCE1F}">
      <dgm:prSet/>
      <dgm:spPr/>
      <dgm:t>
        <a:bodyPr/>
        <a:lstStyle/>
        <a:p>
          <a:endParaRPr lang="ru-RU"/>
        </a:p>
      </dgm:t>
    </dgm:pt>
    <dgm:pt modelId="{CACFF3CA-7651-40FC-AF7A-970174B85946}" type="sibTrans" cxnId="{10EAA6B7-E734-4792-B70A-864E349BCE1F}">
      <dgm:prSet/>
      <dgm:spPr/>
      <dgm:t>
        <a:bodyPr/>
        <a:lstStyle/>
        <a:p>
          <a:endParaRPr lang="ru-RU"/>
        </a:p>
      </dgm:t>
    </dgm:pt>
    <dgm:pt modelId="{42EB792A-D345-46BF-8D97-C4875FE69275}">
      <dgm:prSet custT="1"/>
      <dgm:spPr/>
      <dgm:t>
        <a:bodyPr/>
        <a:lstStyle/>
        <a:p>
          <a:pPr rtl="0"/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инициативность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478A75-8981-43CA-BF2A-AFF4981842C7}" type="parTrans" cxnId="{DCA261FC-BFFA-4D75-84C6-9FE52EB97E69}">
      <dgm:prSet/>
      <dgm:spPr/>
      <dgm:t>
        <a:bodyPr/>
        <a:lstStyle/>
        <a:p>
          <a:endParaRPr lang="ru-RU"/>
        </a:p>
      </dgm:t>
    </dgm:pt>
    <dgm:pt modelId="{507FE653-CEB1-4318-B43F-EA132DB59277}" type="sibTrans" cxnId="{DCA261FC-BFFA-4D75-84C6-9FE52EB97E69}">
      <dgm:prSet/>
      <dgm:spPr/>
      <dgm:t>
        <a:bodyPr/>
        <a:lstStyle/>
        <a:p>
          <a:endParaRPr lang="ru-RU"/>
        </a:p>
      </dgm:t>
    </dgm:pt>
    <dgm:pt modelId="{BD7EC296-D1EC-4157-AB64-66DDC4611BB1}">
      <dgm:prSet custT="1"/>
      <dgm:spPr/>
      <dgm:t>
        <a:bodyPr/>
        <a:lstStyle/>
        <a:p>
          <a:pPr rtl="0"/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36F5EF-22AB-4BED-8AAB-701E69E4B95D}" type="parTrans" cxnId="{863F8746-17C0-4062-A213-71F3C7A41E76}">
      <dgm:prSet/>
      <dgm:spPr/>
      <dgm:t>
        <a:bodyPr/>
        <a:lstStyle/>
        <a:p>
          <a:endParaRPr lang="ru-RU"/>
        </a:p>
      </dgm:t>
    </dgm:pt>
    <dgm:pt modelId="{DAFFF7FD-F8CF-413C-A9E9-A5A617D2C1B5}" type="sibTrans" cxnId="{863F8746-17C0-4062-A213-71F3C7A41E76}">
      <dgm:prSet/>
      <dgm:spPr/>
      <dgm:t>
        <a:bodyPr/>
        <a:lstStyle/>
        <a:p>
          <a:endParaRPr lang="ru-RU"/>
        </a:p>
      </dgm:t>
    </dgm:pt>
    <dgm:pt modelId="{F81ECD85-9881-45F8-A135-E6E6E420D296}">
      <dgm:prSet custT="1"/>
      <dgm:spPr/>
      <dgm:t>
        <a:bodyPr/>
        <a:lstStyle/>
        <a:p>
          <a:pPr rtl="0"/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свобода выбора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DBC616-BB78-4FA5-B047-E0437CA7BEC7}" type="parTrans" cxnId="{0A0F74D7-09D3-4B2E-BFC1-C3B80C74D4AF}">
      <dgm:prSet/>
      <dgm:spPr/>
      <dgm:t>
        <a:bodyPr/>
        <a:lstStyle/>
        <a:p>
          <a:endParaRPr lang="ru-RU"/>
        </a:p>
      </dgm:t>
    </dgm:pt>
    <dgm:pt modelId="{1BD65A6B-FBDF-41BB-A3B7-52245E914679}" type="sibTrans" cxnId="{0A0F74D7-09D3-4B2E-BFC1-C3B80C74D4AF}">
      <dgm:prSet/>
      <dgm:spPr/>
      <dgm:t>
        <a:bodyPr/>
        <a:lstStyle/>
        <a:p>
          <a:endParaRPr lang="ru-RU"/>
        </a:p>
      </dgm:t>
    </dgm:pt>
    <dgm:pt modelId="{5527CD2B-8287-45ED-A4DC-22A7F5CBEA1E}">
      <dgm:prSet custT="1"/>
      <dgm:spPr/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самостоятельность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8EEC3A-C2E6-4980-91BC-79F04966C99E}" type="parTrans" cxnId="{5ADF4B46-863B-4017-918B-6B34253E099E}">
      <dgm:prSet/>
      <dgm:spPr/>
      <dgm:t>
        <a:bodyPr/>
        <a:lstStyle/>
        <a:p>
          <a:endParaRPr lang="ru-RU"/>
        </a:p>
      </dgm:t>
    </dgm:pt>
    <dgm:pt modelId="{414C5D69-DD32-476D-9CE1-245DCFF0ED1F}" type="sibTrans" cxnId="{5ADF4B46-863B-4017-918B-6B34253E099E}">
      <dgm:prSet/>
      <dgm:spPr/>
      <dgm:t>
        <a:bodyPr/>
        <a:lstStyle/>
        <a:p>
          <a:endParaRPr lang="ru-RU"/>
        </a:p>
      </dgm:t>
    </dgm:pt>
    <dgm:pt modelId="{443253B3-DECC-42C7-A0AF-3AE533DC9C0D}">
      <dgm:prSet custT="1"/>
      <dgm:spPr/>
      <dgm:t>
        <a:bodyPr/>
        <a:lstStyle/>
        <a:p>
          <a:pPr rtl="0"/>
          <a: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творчество</a:t>
          </a:r>
        </a:p>
        <a:p>
          <a:pPr rtl="0"/>
          <a:endParaRPr lang="ru-RU" sz="1600" dirty="0"/>
        </a:p>
      </dgm:t>
    </dgm:pt>
    <dgm:pt modelId="{7516F927-FC77-4CC9-8E9D-3DF577224855}" type="parTrans" cxnId="{E82DCBE3-C888-469F-95A8-B7FFF3A26893}">
      <dgm:prSet/>
      <dgm:spPr/>
      <dgm:t>
        <a:bodyPr/>
        <a:lstStyle/>
        <a:p>
          <a:endParaRPr lang="ru-RU"/>
        </a:p>
      </dgm:t>
    </dgm:pt>
    <dgm:pt modelId="{F674C3C7-1970-40DD-A0D2-463EDF7A3AC1}" type="sibTrans" cxnId="{E82DCBE3-C888-469F-95A8-B7FFF3A26893}">
      <dgm:prSet/>
      <dgm:spPr/>
      <dgm:t>
        <a:bodyPr/>
        <a:lstStyle/>
        <a:p>
          <a:endParaRPr lang="ru-RU"/>
        </a:p>
      </dgm:t>
    </dgm:pt>
    <dgm:pt modelId="{25D63C02-D7B7-475F-ADE0-E59ECEA32B82}" type="pres">
      <dgm:prSet presAssocID="{CAE89EE6-AEC1-4CFA-A6E2-59E35D53CB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73D947-72ED-4059-AD57-DF083065EBF7}" type="pres">
      <dgm:prSet presAssocID="{BA2ADD61-8593-4A7F-8654-E76F2276003F}" presName="node" presStyleLbl="node1" presStyleIdx="0" presStyleCnt="7" custScaleX="140691" custScaleY="202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74C9E-4ED1-4F49-AB24-9972504FC28E}" type="pres">
      <dgm:prSet presAssocID="{5360F5A9-E079-4AE1-8205-9DC460BD2A16}" presName="sibTrans" presStyleLbl="sibTrans2D1" presStyleIdx="0" presStyleCnt="6"/>
      <dgm:spPr/>
      <dgm:t>
        <a:bodyPr/>
        <a:lstStyle/>
        <a:p>
          <a:endParaRPr lang="ru-RU"/>
        </a:p>
      </dgm:t>
    </dgm:pt>
    <dgm:pt modelId="{259E75B5-A7EA-4CF4-9F45-B610210B58BA}" type="pres">
      <dgm:prSet presAssocID="{5360F5A9-E079-4AE1-8205-9DC460BD2A1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5C70C5F5-486F-4EAF-A265-47C386BF0E18}" type="pres">
      <dgm:prSet presAssocID="{9A2EAA1E-A1EF-4383-9984-8F5CAAA31B5D}" presName="node" presStyleLbl="node1" presStyleIdx="1" presStyleCnt="7" custScaleX="147030" custScaleY="206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D427E-09C0-47F2-8C5D-5B2F7583BE5A}" type="pres">
      <dgm:prSet presAssocID="{CACFF3CA-7651-40FC-AF7A-970174B8594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5A376CD6-796A-4F4A-920F-A03475129701}" type="pres">
      <dgm:prSet presAssocID="{CACFF3CA-7651-40FC-AF7A-970174B8594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FD2FF848-F445-4B02-A566-0996E64B68D8}" type="pres">
      <dgm:prSet presAssocID="{42EB792A-D345-46BF-8D97-C4875FE69275}" presName="node" presStyleLbl="node1" presStyleIdx="2" presStyleCnt="7" custScaleX="138103" custScaleY="230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02701-EF1B-46DC-A8D2-3C6DFE8E5AD1}" type="pres">
      <dgm:prSet presAssocID="{507FE653-CEB1-4318-B43F-EA132DB59277}" presName="sibTrans" presStyleLbl="sibTrans2D1" presStyleIdx="2" presStyleCnt="6"/>
      <dgm:spPr/>
      <dgm:t>
        <a:bodyPr/>
        <a:lstStyle/>
        <a:p>
          <a:endParaRPr lang="ru-RU"/>
        </a:p>
      </dgm:t>
    </dgm:pt>
    <dgm:pt modelId="{341132C7-C73A-463E-8737-61F322D39329}" type="pres">
      <dgm:prSet presAssocID="{507FE653-CEB1-4318-B43F-EA132DB59277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70D4AC39-364D-4E9A-B500-05172E109E9E}" type="pres">
      <dgm:prSet presAssocID="{BD7EC296-D1EC-4157-AB64-66DDC4611BB1}" presName="node" presStyleLbl="node1" presStyleIdx="3" presStyleCnt="7" custScaleX="132658" custScaleY="222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6EA4C2-F191-4BFE-99FC-56B13F09C9C5}" type="pres">
      <dgm:prSet presAssocID="{DAFFF7FD-F8CF-413C-A9E9-A5A617D2C1B5}" presName="sibTrans" presStyleLbl="sibTrans2D1" presStyleIdx="3" presStyleCnt="6"/>
      <dgm:spPr/>
      <dgm:t>
        <a:bodyPr/>
        <a:lstStyle/>
        <a:p>
          <a:endParaRPr lang="ru-RU"/>
        </a:p>
      </dgm:t>
    </dgm:pt>
    <dgm:pt modelId="{CAD3EC5C-C899-4DE1-94BB-CB592B59BCEE}" type="pres">
      <dgm:prSet presAssocID="{DAFFF7FD-F8CF-413C-A9E9-A5A617D2C1B5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AA9284D7-A3B6-455A-BEF3-C6D02D1639DE}" type="pres">
      <dgm:prSet presAssocID="{F81ECD85-9881-45F8-A135-E6E6E420D296}" presName="node" presStyleLbl="node1" presStyleIdx="4" presStyleCnt="7" custScaleX="151383" custScaleY="185914" custLinFactNeighborX="2107" custLinFactNeighborY="-2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198B6-1430-4B5E-8824-C15D7DF07D10}" type="pres">
      <dgm:prSet presAssocID="{1BD65A6B-FBDF-41BB-A3B7-52245E914679}" presName="sibTrans" presStyleLbl="sibTrans2D1" presStyleIdx="4" presStyleCnt="6"/>
      <dgm:spPr/>
      <dgm:t>
        <a:bodyPr/>
        <a:lstStyle/>
        <a:p>
          <a:endParaRPr lang="ru-RU"/>
        </a:p>
      </dgm:t>
    </dgm:pt>
    <dgm:pt modelId="{45661CD4-B3F6-489A-9FE5-EE3CFFC342C6}" type="pres">
      <dgm:prSet presAssocID="{1BD65A6B-FBDF-41BB-A3B7-52245E91467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9AA9586F-BD4E-41FD-97E3-078C487A3546}" type="pres">
      <dgm:prSet presAssocID="{5527CD2B-8287-45ED-A4DC-22A7F5CBEA1E}" presName="node" presStyleLbl="node1" presStyleIdx="5" presStyleCnt="7" custScaleX="165525" custScaleY="186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40B09-6384-42A7-B493-1E931D3CDDED}" type="pres">
      <dgm:prSet presAssocID="{414C5D69-DD32-476D-9CE1-245DCFF0ED1F}" presName="sibTrans" presStyleLbl="sibTrans2D1" presStyleIdx="5" presStyleCnt="6"/>
      <dgm:spPr/>
      <dgm:t>
        <a:bodyPr/>
        <a:lstStyle/>
        <a:p>
          <a:endParaRPr lang="ru-RU"/>
        </a:p>
      </dgm:t>
    </dgm:pt>
    <dgm:pt modelId="{88587A01-42CE-4486-A01F-70AEB8772149}" type="pres">
      <dgm:prSet presAssocID="{414C5D69-DD32-476D-9CE1-245DCFF0ED1F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FD45ABA8-75C6-4DC9-9AD7-4930DA995312}" type="pres">
      <dgm:prSet presAssocID="{443253B3-DECC-42C7-A0AF-3AE533DC9C0D}" presName="node" presStyleLbl="node1" presStyleIdx="6" presStyleCnt="7" custScaleX="161998" custScaleY="173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2EF3E8-A26D-4D7B-AD12-20022871936E}" type="presOf" srcId="{CAE89EE6-AEC1-4CFA-A6E2-59E35D53CBB7}" destId="{25D63C02-D7B7-475F-ADE0-E59ECEA32B82}" srcOrd="0" destOrd="0" presId="urn:microsoft.com/office/officeart/2005/8/layout/process5"/>
    <dgm:cxn modelId="{E6C1AAD8-B42F-48D8-A8C9-FDF70D60C3ED}" type="presOf" srcId="{5527CD2B-8287-45ED-A4DC-22A7F5CBEA1E}" destId="{9AA9586F-BD4E-41FD-97E3-078C487A3546}" srcOrd="0" destOrd="0" presId="urn:microsoft.com/office/officeart/2005/8/layout/process5"/>
    <dgm:cxn modelId="{10EAA6B7-E734-4792-B70A-864E349BCE1F}" srcId="{CAE89EE6-AEC1-4CFA-A6E2-59E35D53CBB7}" destId="{9A2EAA1E-A1EF-4383-9984-8F5CAAA31B5D}" srcOrd="1" destOrd="0" parTransId="{5F40E899-F040-4D4F-89AF-7D4E0BD341A3}" sibTransId="{CACFF3CA-7651-40FC-AF7A-970174B85946}"/>
    <dgm:cxn modelId="{0A0F74D7-09D3-4B2E-BFC1-C3B80C74D4AF}" srcId="{CAE89EE6-AEC1-4CFA-A6E2-59E35D53CBB7}" destId="{F81ECD85-9881-45F8-A135-E6E6E420D296}" srcOrd="4" destOrd="0" parTransId="{F3DBC616-BB78-4FA5-B047-E0437CA7BEC7}" sibTransId="{1BD65A6B-FBDF-41BB-A3B7-52245E914679}"/>
    <dgm:cxn modelId="{9A384DA2-CAF3-43AD-9D24-2C9DAEF2CD34}" type="presOf" srcId="{42EB792A-D345-46BF-8D97-C4875FE69275}" destId="{FD2FF848-F445-4B02-A566-0996E64B68D8}" srcOrd="0" destOrd="0" presId="urn:microsoft.com/office/officeart/2005/8/layout/process5"/>
    <dgm:cxn modelId="{98178182-968D-43C2-A7F4-95C9DB06FD03}" type="presOf" srcId="{BD7EC296-D1EC-4157-AB64-66DDC4611BB1}" destId="{70D4AC39-364D-4E9A-B500-05172E109E9E}" srcOrd="0" destOrd="0" presId="urn:microsoft.com/office/officeart/2005/8/layout/process5"/>
    <dgm:cxn modelId="{7E2FD1BC-391A-424E-9815-311BCACD9264}" type="presOf" srcId="{5360F5A9-E079-4AE1-8205-9DC460BD2A16}" destId="{6D674C9E-4ED1-4F49-AB24-9972504FC28E}" srcOrd="0" destOrd="0" presId="urn:microsoft.com/office/officeart/2005/8/layout/process5"/>
    <dgm:cxn modelId="{6BC81D81-A235-45F1-9AEE-34A9E3C330F9}" type="presOf" srcId="{F81ECD85-9881-45F8-A135-E6E6E420D296}" destId="{AA9284D7-A3B6-455A-BEF3-C6D02D1639DE}" srcOrd="0" destOrd="0" presId="urn:microsoft.com/office/officeart/2005/8/layout/process5"/>
    <dgm:cxn modelId="{FC628694-580A-42DE-BD8B-80349DBFFEFD}" type="presOf" srcId="{CACFF3CA-7651-40FC-AF7A-970174B85946}" destId="{139D427E-09C0-47F2-8C5D-5B2F7583BE5A}" srcOrd="0" destOrd="0" presId="urn:microsoft.com/office/officeart/2005/8/layout/process5"/>
    <dgm:cxn modelId="{5ADF4B46-863B-4017-918B-6B34253E099E}" srcId="{CAE89EE6-AEC1-4CFA-A6E2-59E35D53CBB7}" destId="{5527CD2B-8287-45ED-A4DC-22A7F5CBEA1E}" srcOrd="5" destOrd="0" parTransId="{338EEC3A-C2E6-4980-91BC-79F04966C99E}" sibTransId="{414C5D69-DD32-476D-9CE1-245DCFF0ED1F}"/>
    <dgm:cxn modelId="{C7F4B4F8-4171-48D8-B3AE-3C7D21E4EA7D}" type="presOf" srcId="{CACFF3CA-7651-40FC-AF7A-970174B85946}" destId="{5A376CD6-796A-4F4A-920F-A03475129701}" srcOrd="1" destOrd="0" presId="urn:microsoft.com/office/officeart/2005/8/layout/process5"/>
    <dgm:cxn modelId="{463E250C-9468-4E64-9403-542D83766750}" type="presOf" srcId="{414C5D69-DD32-476D-9CE1-245DCFF0ED1F}" destId="{88587A01-42CE-4486-A01F-70AEB8772149}" srcOrd="1" destOrd="0" presId="urn:microsoft.com/office/officeart/2005/8/layout/process5"/>
    <dgm:cxn modelId="{95C66629-DB53-4BE1-A3AC-D8100F8DD7C0}" type="presOf" srcId="{507FE653-CEB1-4318-B43F-EA132DB59277}" destId="{35202701-EF1B-46DC-A8D2-3C6DFE8E5AD1}" srcOrd="0" destOrd="0" presId="urn:microsoft.com/office/officeart/2005/8/layout/process5"/>
    <dgm:cxn modelId="{1D6BE33B-8AD8-49B7-AB8B-E5418F4E04F5}" type="presOf" srcId="{5360F5A9-E079-4AE1-8205-9DC460BD2A16}" destId="{259E75B5-A7EA-4CF4-9F45-B610210B58BA}" srcOrd="1" destOrd="0" presId="urn:microsoft.com/office/officeart/2005/8/layout/process5"/>
    <dgm:cxn modelId="{46785580-F784-4675-8F33-F881F20056A9}" type="presOf" srcId="{1BD65A6B-FBDF-41BB-A3B7-52245E914679}" destId="{5B7198B6-1430-4B5E-8824-C15D7DF07D10}" srcOrd="0" destOrd="0" presId="urn:microsoft.com/office/officeart/2005/8/layout/process5"/>
    <dgm:cxn modelId="{7E99B5B5-CEF8-41CB-A0C1-BFB5CC9A3304}" type="presOf" srcId="{9A2EAA1E-A1EF-4383-9984-8F5CAAA31B5D}" destId="{5C70C5F5-486F-4EAF-A265-47C386BF0E18}" srcOrd="0" destOrd="0" presId="urn:microsoft.com/office/officeart/2005/8/layout/process5"/>
    <dgm:cxn modelId="{E82DCBE3-C888-469F-95A8-B7FFF3A26893}" srcId="{CAE89EE6-AEC1-4CFA-A6E2-59E35D53CBB7}" destId="{443253B3-DECC-42C7-A0AF-3AE533DC9C0D}" srcOrd="6" destOrd="0" parTransId="{7516F927-FC77-4CC9-8E9D-3DF577224855}" sibTransId="{F674C3C7-1970-40DD-A0D2-463EDF7A3AC1}"/>
    <dgm:cxn modelId="{FF15F430-CDA2-43AD-98F5-3663057D6F7B}" srcId="{CAE89EE6-AEC1-4CFA-A6E2-59E35D53CBB7}" destId="{BA2ADD61-8593-4A7F-8654-E76F2276003F}" srcOrd="0" destOrd="0" parTransId="{7854EAEA-327D-4E43-AE03-8EEA6C6495E9}" sibTransId="{5360F5A9-E079-4AE1-8205-9DC460BD2A16}"/>
    <dgm:cxn modelId="{04E06E63-A3B0-4A0E-B4E1-50B6314D2F38}" type="presOf" srcId="{DAFFF7FD-F8CF-413C-A9E9-A5A617D2C1B5}" destId="{CAD3EC5C-C899-4DE1-94BB-CB592B59BCEE}" srcOrd="1" destOrd="0" presId="urn:microsoft.com/office/officeart/2005/8/layout/process5"/>
    <dgm:cxn modelId="{9BB4BC7A-09F6-411B-AD50-A7EDFCE5A013}" type="presOf" srcId="{507FE653-CEB1-4318-B43F-EA132DB59277}" destId="{341132C7-C73A-463E-8737-61F322D39329}" srcOrd="1" destOrd="0" presId="urn:microsoft.com/office/officeart/2005/8/layout/process5"/>
    <dgm:cxn modelId="{61445FE2-B2F2-4C30-8D9B-A0CC507795F4}" type="presOf" srcId="{414C5D69-DD32-476D-9CE1-245DCFF0ED1F}" destId="{22040B09-6384-42A7-B493-1E931D3CDDED}" srcOrd="0" destOrd="0" presId="urn:microsoft.com/office/officeart/2005/8/layout/process5"/>
    <dgm:cxn modelId="{9EBA5BC6-F3A3-4B7F-8A56-3C39B9C8C1A6}" type="presOf" srcId="{BA2ADD61-8593-4A7F-8654-E76F2276003F}" destId="{3B73D947-72ED-4059-AD57-DF083065EBF7}" srcOrd="0" destOrd="0" presId="urn:microsoft.com/office/officeart/2005/8/layout/process5"/>
    <dgm:cxn modelId="{DCA261FC-BFFA-4D75-84C6-9FE52EB97E69}" srcId="{CAE89EE6-AEC1-4CFA-A6E2-59E35D53CBB7}" destId="{42EB792A-D345-46BF-8D97-C4875FE69275}" srcOrd="2" destOrd="0" parTransId="{7E478A75-8981-43CA-BF2A-AFF4981842C7}" sibTransId="{507FE653-CEB1-4318-B43F-EA132DB59277}"/>
    <dgm:cxn modelId="{863F8746-17C0-4062-A213-71F3C7A41E76}" srcId="{CAE89EE6-AEC1-4CFA-A6E2-59E35D53CBB7}" destId="{BD7EC296-D1EC-4157-AB64-66DDC4611BB1}" srcOrd="3" destOrd="0" parTransId="{A836F5EF-22AB-4BED-8AAB-701E69E4B95D}" sibTransId="{DAFFF7FD-F8CF-413C-A9E9-A5A617D2C1B5}"/>
    <dgm:cxn modelId="{4A8D1154-1D45-4BC9-A275-69E730FE0AD9}" type="presOf" srcId="{443253B3-DECC-42C7-A0AF-3AE533DC9C0D}" destId="{FD45ABA8-75C6-4DC9-9AD7-4930DA995312}" srcOrd="0" destOrd="0" presId="urn:microsoft.com/office/officeart/2005/8/layout/process5"/>
    <dgm:cxn modelId="{C7C7E208-858B-4911-A79D-DF5A60F860E8}" type="presOf" srcId="{DAFFF7FD-F8CF-413C-A9E9-A5A617D2C1B5}" destId="{286EA4C2-F191-4BFE-99FC-56B13F09C9C5}" srcOrd="0" destOrd="0" presId="urn:microsoft.com/office/officeart/2005/8/layout/process5"/>
    <dgm:cxn modelId="{85E54278-3FCC-4518-9F5B-FF9F504C771D}" type="presOf" srcId="{1BD65A6B-FBDF-41BB-A3B7-52245E914679}" destId="{45661CD4-B3F6-489A-9FE5-EE3CFFC342C6}" srcOrd="1" destOrd="0" presId="urn:microsoft.com/office/officeart/2005/8/layout/process5"/>
    <dgm:cxn modelId="{78A01D13-CC89-4D74-AFA4-F433CE83D65B}" type="presParOf" srcId="{25D63C02-D7B7-475F-ADE0-E59ECEA32B82}" destId="{3B73D947-72ED-4059-AD57-DF083065EBF7}" srcOrd="0" destOrd="0" presId="urn:microsoft.com/office/officeart/2005/8/layout/process5"/>
    <dgm:cxn modelId="{DDFA35BC-662D-4900-A87D-C4145F175DC8}" type="presParOf" srcId="{25D63C02-D7B7-475F-ADE0-E59ECEA32B82}" destId="{6D674C9E-4ED1-4F49-AB24-9972504FC28E}" srcOrd="1" destOrd="0" presId="urn:microsoft.com/office/officeart/2005/8/layout/process5"/>
    <dgm:cxn modelId="{45E7DD0C-FD10-4C21-B210-F322AE1E380E}" type="presParOf" srcId="{6D674C9E-4ED1-4F49-AB24-9972504FC28E}" destId="{259E75B5-A7EA-4CF4-9F45-B610210B58BA}" srcOrd="0" destOrd="0" presId="urn:microsoft.com/office/officeart/2005/8/layout/process5"/>
    <dgm:cxn modelId="{77E810C1-4C29-40D1-8572-0FF2AED69472}" type="presParOf" srcId="{25D63C02-D7B7-475F-ADE0-E59ECEA32B82}" destId="{5C70C5F5-486F-4EAF-A265-47C386BF0E18}" srcOrd="2" destOrd="0" presId="urn:microsoft.com/office/officeart/2005/8/layout/process5"/>
    <dgm:cxn modelId="{E140DDA3-80CE-412B-9E28-31A1DD7486CB}" type="presParOf" srcId="{25D63C02-D7B7-475F-ADE0-E59ECEA32B82}" destId="{139D427E-09C0-47F2-8C5D-5B2F7583BE5A}" srcOrd="3" destOrd="0" presId="urn:microsoft.com/office/officeart/2005/8/layout/process5"/>
    <dgm:cxn modelId="{0BA38A66-D24A-4AEF-9766-7D191B7BF5CE}" type="presParOf" srcId="{139D427E-09C0-47F2-8C5D-5B2F7583BE5A}" destId="{5A376CD6-796A-4F4A-920F-A03475129701}" srcOrd="0" destOrd="0" presId="urn:microsoft.com/office/officeart/2005/8/layout/process5"/>
    <dgm:cxn modelId="{C5E3A27A-D1B7-4D35-9464-9BFDCD3E33AB}" type="presParOf" srcId="{25D63C02-D7B7-475F-ADE0-E59ECEA32B82}" destId="{FD2FF848-F445-4B02-A566-0996E64B68D8}" srcOrd="4" destOrd="0" presId="urn:microsoft.com/office/officeart/2005/8/layout/process5"/>
    <dgm:cxn modelId="{69A96347-5214-4DF4-A5A4-D6C53FCD9849}" type="presParOf" srcId="{25D63C02-D7B7-475F-ADE0-E59ECEA32B82}" destId="{35202701-EF1B-46DC-A8D2-3C6DFE8E5AD1}" srcOrd="5" destOrd="0" presId="urn:microsoft.com/office/officeart/2005/8/layout/process5"/>
    <dgm:cxn modelId="{AED0280B-A784-4A4A-A257-5D3446DB0A03}" type="presParOf" srcId="{35202701-EF1B-46DC-A8D2-3C6DFE8E5AD1}" destId="{341132C7-C73A-463E-8737-61F322D39329}" srcOrd="0" destOrd="0" presId="urn:microsoft.com/office/officeart/2005/8/layout/process5"/>
    <dgm:cxn modelId="{3C2DF85F-EA98-4E0F-80FE-C5AA069B6092}" type="presParOf" srcId="{25D63C02-D7B7-475F-ADE0-E59ECEA32B82}" destId="{70D4AC39-364D-4E9A-B500-05172E109E9E}" srcOrd="6" destOrd="0" presId="urn:microsoft.com/office/officeart/2005/8/layout/process5"/>
    <dgm:cxn modelId="{50C52A7C-0AC4-4882-A987-ED5019F2F3A5}" type="presParOf" srcId="{25D63C02-D7B7-475F-ADE0-E59ECEA32B82}" destId="{286EA4C2-F191-4BFE-99FC-56B13F09C9C5}" srcOrd="7" destOrd="0" presId="urn:microsoft.com/office/officeart/2005/8/layout/process5"/>
    <dgm:cxn modelId="{3A6FBA42-1175-4B89-85C5-732EE71A4B67}" type="presParOf" srcId="{286EA4C2-F191-4BFE-99FC-56B13F09C9C5}" destId="{CAD3EC5C-C899-4DE1-94BB-CB592B59BCEE}" srcOrd="0" destOrd="0" presId="urn:microsoft.com/office/officeart/2005/8/layout/process5"/>
    <dgm:cxn modelId="{BD7721D5-89FE-4CDE-91EF-95AB204C0C6E}" type="presParOf" srcId="{25D63C02-D7B7-475F-ADE0-E59ECEA32B82}" destId="{AA9284D7-A3B6-455A-BEF3-C6D02D1639DE}" srcOrd="8" destOrd="0" presId="urn:microsoft.com/office/officeart/2005/8/layout/process5"/>
    <dgm:cxn modelId="{8607E98D-B01E-4262-B2C2-ECC57215E841}" type="presParOf" srcId="{25D63C02-D7B7-475F-ADE0-E59ECEA32B82}" destId="{5B7198B6-1430-4B5E-8824-C15D7DF07D10}" srcOrd="9" destOrd="0" presId="urn:microsoft.com/office/officeart/2005/8/layout/process5"/>
    <dgm:cxn modelId="{E4A06B47-D2E7-45FC-9AC5-E5E9E103D873}" type="presParOf" srcId="{5B7198B6-1430-4B5E-8824-C15D7DF07D10}" destId="{45661CD4-B3F6-489A-9FE5-EE3CFFC342C6}" srcOrd="0" destOrd="0" presId="urn:microsoft.com/office/officeart/2005/8/layout/process5"/>
    <dgm:cxn modelId="{3872BE41-0DB4-483B-B1EB-A4E1AC431B9E}" type="presParOf" srcId="{25D63C02-D7B7-475F-ADE0-E59ECEA32B82}" destId="{9AA9586F-BD4E-41FD-97E3-078C487A3546}" srcOrd="10" destOrd="0" presId="urn:microsoft.com/office/officeart/2005/8/layout/process5"/>
    <dgm:cxn modelId="{3591C73D-3C7B-4881-95C7-D4E071CAD2DF}" type="presParOf" srcId="{25D63C02-D7B7-475F-ADE0-E59ECEA32B82}" destId="{22040B09-6384-42A7-B493-1E931D3CDDED}" srcOrd="11" destOrd="0" presId="urn:microsoft.com/office/officeart/2005/8/layout/process5"/>
    <dgm:cxn modelId="{A6B8AE12-9BC3-4298-B36D-F0C747A1960A}" type="presParOf" srcId="{22040B09-6384-42A7-B493-1E931D3CDDED}" destId="{88587A01-42CE-4486-A01F-70AEB8772149}" srcOrd="0" destOrd="0" presId="urn:microsoft.com/office/officeart/2005/8/layout/process5"/>
    <dgm:cxn modelId="{E9A8E795-A9D6-4C09-8045-EF3466A61DAF}" type="presParOf" srcId="{25D63C02-D7B7-475F-ADE0-E59ECEA32B82}" destId="{FD45ABA8-75C6-4DC9-9AD7-4930DA995312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83DC0D-62D0-42D3-8634-157AE8492ACC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4D6745A3-9389-4930-B1C4-165B9627C80A}">
      <dgm:prSet phldrT="[Текст]" custT="1"/>
      <dgm:spPr/>
      <dgm:t>
        <a:bodyPr/>
        <a:lstStyle/>
        <a:p>
          <a:r>
            <a:rPr lang="ru-RU" sz="4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 </a:t>
          </a:r>
        </a:p>
        <a:p>
          <a:r>
            <a:rPr lang="ru-RU" sz="4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</a:t>
          </a:r>
          <a:endParaRPr lang="ru-RU" sz="4000" b="1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3F6D67-F4FA-42CF-B28A-BD14F028C01E}" type="parTrans" cxnId="{9C14FE6A-6D95-471D-B070-2EE887537D76}">
      <dgm:prSet/>
      <dgm:spPr/>
      <dgm:t>
        <a:bodyPr/>
        <a:lstStyle/>
        <a:p>
          <a:endParaRPr lang="ru-RU"/>
        </a:p>
      </dgm:t>
    </dgm:pt>
    <dgm:pt modelId="{4EF4C145-6410-4CFF-B2BD-2658AFECA1A7}" type="sibTrans" cxnId="{9C14FE6A-6D95-471D-B070-2EE887537D76}">
      <dgm:prSet/>
      <dgm:spPr/>
      <dgm:t>
        <a:bodyPr/>
        <a:lstStyle/>
        <a:p>
          <a:endParaRPr lang="ru-RU"/>
        </a:p>
      </dgm:t>
    </dgm:pt>
    <dgm:pt modelId="{E1CE4F76-25B9-49DC-B598-49F52D73DBF0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сравнение</a:t>
          </a:r>
        </a:p>
        <a:p>
          <a:pPr>
            <a:lnSpc>
              <a:spcPct val="100000"/>
            </a:lnSpc>
          </a:pPr>
          <a:r>
            <a: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своего Я </a:t>
          </a:r>
        </a:p>
        <a:p>
          <a:pPr>
            <a:lnSpc>
              <a:spcPct val="100000"/>
            </a:lnSpc>
          </a:pPr>
          <a:r>
            <a: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другого Я</a:t>
          </a:r>
          <a:endParaRPr lang="ru-RU" sz="2800" b="1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D0B78A-8F53-4D41-B362-5BFB76703A1C}" type="parTrans" cxnId="{24898F3F-A826-453E-89ED-35336A8F88FA}">
      <dgm:prSet/>
      <dgm:spPr/>
      <dgm:t>
        <a:bodyPr/>
        <a:lstStyle/>
        <a:p>
          <a:endParaRPr lang="ru-RU"/>
        </a:p>
      </dgm:t>
    </dgm:pt>
    <dgm:pt modelId="{AF98DF9B-764C-40A5-9454-D80A2B5C6757}" type="sibTrans" cxnId="{24898F3F-A826-453E-89ED-35336A8F88FA}">
      <dgm:prSet/>
      <dgm:spPr/>
      <dgm:t>
        <a:bodyPr/>
        <a:lstStyle/>
        <a:p>
          <a:endParaRPr lang="ru-RU"/>
        </a:p>
      </dgm:t>
    </dgm:pt>
    <dgm:pt modelId="{B23B3D0A-B66D-484D-A2FD-F776FB0CCC3D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выражение отношения, интереса, избирательной направленности</a:t>
          </a:r>
          <a:endParaRPr lang="ru-RU" sz="2800" b="1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A37BA3-AC46-415F-82C2-23B138F0363C}" type="parTrans" cxnId="{9D1E8D19-7AF0-4085-BC70-6462D875B922}">
      <dgm:prSet/>
      <dgm:spPr/>
      <dgm:t>
        <a:bodyPr/>
        <a:lstStyle/>
        <a:p>
          <a:endParaRPr lang="ru-RU"/>
        </a:p>
      </dgm:t>
    </dgm:pt>
    <dgm:pt modelId="{7D535B13-0347-4DBC-A39C-2F70B7FE727C}" type="sibTrans" cxnId="{9D1E8D19-7AF0-4085-BC70-6462D875B922}">
      <dgm:prSet/>
      <dgm:spPr/>
      <dgm:t>
        <a:bodyPr/>
        <a:lstStyle/>
        <a:p>
          <a:endParaRPr lang="ru-RU"/>
        </a:p>
      </dgm:t>
    </dgm:pt>
    <dgm:pt modelId="{937DE8FF-F6FD-4D8E-B370-81F0CC3B9339}" type="pres">
      <dgm:prSet presAssocID="{8483DC0D-62D0-42D3-8634-157AE8492AC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BE1C695-663B-4503-8A81-9E048C1B2FD0}" type="pres">
      <dgm:prSet presAssocID="{4D6745A3-9389-4930-B1C4-165B9627C80A}" presName="gear1" presStyleLbl="node1" presStyleIdx="0" presStyleCnt="3" custScaleX="89126" custScaleY="65174" custLinFactNeighborX="23618" custLinFactNeighborY="-100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52E47-8F4C-459B-AACA-F27E2D41B622}" type="pres">
      <dgm:prSet presAssocID="{4D6745A3-9389-4930-B1C4-165B9627C80A}" presName="gear1srcNode" presStyleLbl="node1" presStyleIdx="0" presStyleCnt="3"/>
      <dgm:spPr/>
      <dgm:t>
        <a:bodyPr/>
        <a:lstStyle/>
        <a:p>
          <a:endParaRPr lang="ru-RU"/>
        </a:p>
      </dgm:t>
    </dgm:pt>
    <dgm:pt modelId="{0B97C089-374D-48AF-8C6E-F7ED210F04A9}" type="pres">
      <dgm:prSet presAssocID="{4D6745A3-9389-4930-B1C4-165B9627C80A}" presName="gear1dstNode" presStyleLbl="node1" presStyleIdx="0" presStyleCnt="3"/>
      <dgm:spPr/>
      <dgm:t>
        <a:bodyPr/>
        <a:lstStyle/>
        <a:p>
          <a:endParaRPr lang="ru-RU"/>
        </a:p>
      </dgm:t>
    </dgm:pt>
    <dgm:pt modelId="{B11FE37A-B2D1-482B-9861-011E670039B4}" type="pres">
      <dgm:prSet presAssocID="{E1CE4F76-25B9-49DC-B598-49F52D73DBF0}" presName="gear2" presStyleLbl="node1" presStyleIdx="1" presStyleCnt="3" custScaleX="141225" custScaleY="120443" custLinFactNeighborX="-50563" custLinFactNeighborY="276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84E2C-1B2C-472E-869B-1822B0FA7CD0}" type="pres">
      <dgm:prSet presAssocID="{E1CE4F76-25B9-49DC-B598-49F52D73DBF0}" presName="gear2srcNode" presStyleLbl="node1" presStyleIdx="1" presStyleCnt="3"/>
      <dgm:spPr/>
      <dgm:t>
        <a:bodyPr/>
        <a:lstStyle/>
        <a:p>
          <a:endParaRPr lang="ru-RU"/>
        </a:p>
      </dgm:t>
    </dgm:pt>
    <dgm:pt modelId="{9C896975-D214-420B-8A79-1CDD50CBA763}" type="pres">
      <dgm:prSet presAssocID="{E1CE4F76-25B9-49DC-B598-49F52D73DBF0}" presName="gear2dstNode" presStyleLbl="node1" presStyleIdx="1" presStyleCnt="3"/>
      <dgm:spPr/>
      <dgm:t>
        <a:bodyPr/>
        <a:lstStyle/>
        <a:p>
          <a:endParaRPr lang="ru-RU"/>
        </a:p>
      </dgm:t>
    </dgm:pt>
    <dgm:pt modelId="{26301A9B-9B60-4C00-BF22-C2149C8BCAA0}" type="pres">
      <dgm:prSet presAssocID="{B23B3D0A-B66D-484D-A2FD-F776FB0CCC3D}" presName="gear3" presStyleLbl="node1" presStyleIdx="2" presStyleCnt="3" custScaleX="216629" custScaleY="199422" custLinFactNeighborX="9395" custLinFactNeighborY="-3701"/>
      <dgm:spPr/>
      <dgm:t>
        <a:bodyPr/>
        <a:lstStyle/>
        <a:p>
          <a:endParaRPr lang="ru-RU"/>
        </a:p>
      </dgm:t>
    </dgm:pt>
    <dgm:pt modelId="{A093B742-30B0-43FB-A20B-CF18629AE00E}" type="pres">
      <dgm:prSet presAssocID="{B23B3D0A-B66D-484D-A2FD-F776FB0CCC3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1B5D9A-D8AB-4BB3-948F-2ED9AAD59B52}" type="pres">
      <dgm:prSet presAssocID="{B23B3D0A-B66D-484D-A2FD-F776FB0CCC3D}" presName="gear3srcNode" presStyleLbl="node1" presStyleIdx="2" presStyleCnt="3"/>
      <dgm:spPr/>
      <dgm:t>
        <a:bodyPr/>
        <a:lstStyle/>
        <a:p>
          <a:endParaRPr lang="ru-RU"/>
        </a:p>
      </dgm:t>
    </dgm:pt>
    <dgm:pt modelId="{0ABEAEE0-A61F-4C0E-8DE8-8BBA94EB2202}" type="pres">
      <dgm:prSet presAssocID="{B23B3D0A-B66D-484D-A2FD-F776FB0CCC3D}" presName="gear3dstNode" presStyleLbl="node1" presStyleIdx="2" presStyleCnt="3"/>
      <dgm:spPr/>
      <dgm:t>
        <a:bodyPr/>
        <a:lstStyle/>
        <a:p>
          <a:endParaRPr lang="ru-RU"/>
        </a:p>
      </dgm:t>
    </dgm:pt>
    <dgm:pt modelId="{EAD98500-D0BA-45AD-81EF-96630B2A0B2E}" type="pres">
      <dgm:prSet presAssocID="{4EF4C145-6410-4CFF-B2BD-2658AFECA1A7}" presName="connector1" presStyleLbl="sibTrans2D1" presStyleIdx="0" presStyleCnt="3" custScaleX="95272" custScaleY="84207" custLinFactNeighborX="2415" custLinFactNeighborY="-9051"/>
      <dgm:spPr/>
      <dgm:t>
        <a:bodyPr/>
        <a:lstStyle/>
        <a:p>
          <a:endParaRPr lang="ru-RU"/>
        </a:p>
      </dgm:t>
    </dgm:pt>
    <dgm:pt modelId="{E4184986-1574-40E9-B439-2EECE7ED553D}" type="pres">
      <dgm:prSet presAssocID="{AF98DF9B-764C-40A5-9454-D80A2B5C6757}" presName="connector2" presStyleLbl="sibTrans2D1" presStyleIdx="1" presStyleCnt="3" custLinFactNeighborX="-9689" custLinFactNeighborY="-14330"/>
      <dgm:spPr/>
      <dgm:t>
        <a:bodyPr/>
        <a:lstStyle/>
        <a:p>
          <a:endParaRPr lang="ru-RU"/>
        </a:p>
      </dgm:t>
    </dgm:pt>
    <dgm:pt modelId="{3EA504BA-075C-48D8-A6FD-3746848AE4AD}" type="pres">
      <dgm:prSet presAssocID="{7D535B13-0347-4DBC-A39C-2F70B7FE727C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ED061C3-7652-4005-87A6-73B9EF29D9FE}" type="presOf" srcId="{AF98DF9B-764C-40A5-9454-D80A2B5C6757}" destId="{E4184986-1574-40E9-B439-2EECE7ED553D}" srcOrd="0" destOrd="0" presId="urn:microsoft.com/office/officeart/2005/8/layout/gear1"/>
    <dgm:cxn modelId="{B4D056E5-1A35-40EF-8ECD-FA7DF8A57D63}" type="presOf" srcId="{B23B3D0A-B66D-484D-A2FD-F776FB0CCC3D}" destId="{A093B742-30B0-43FB-A20B-CF18629AE00E}" srcOrd="1" destOrd="0" presId="urn:microsoft.com/office/officeart/2005/8/layout/gear1"/>
    <dgm:cxn modelId="{D64857BD-D072-4AFA-ACC0-640A7720B6A4}" type="presOf" srcId="{4D6745A3-9389-4930-B1C4-165B9627C80A}" destId="{6BE1C695-663B-4503-8A81-9E048C1B2FD0}" srcOrd="0" destOrd="0" presId="urn:microsoft.com/office/officeart/2005/8/layout/gear1"/>
    <dgm:cxn modelId="{BF64F755-5256-4272-8C90-BAF1709206BF}" type="presOf" srcId="{E1CE4F76-25B9-49DC-B598-49F52D73DBF0}" destId="{1EB84E2C-1B2C-472E-869B-1822B0FA7CD0}" srcOrd="1" destOrd="0" presId="urn:microsoft.com/office/officeart/2005/8/layout/gear1"/>
    <dgm:cxn modelId="{87D6F552-2191-4AD9-84D7-323C3D7FB587}" type="presOf" srcId="{B23B3D0A-B66D-484D-A2FD-F776FB0CCC3D}" destId="{26301A9B-9B60-4C00-BF22-C2149C8BCAA0}" srcOrd="0" destOrd="0" presId="urn:microsoft.com/office/officeart/2005/8/layout/gear1"/>
    <dgm:cxn modelId="{E19B5EDD-D4EC-4453-BE08-0BF8B38843CD}" type="presOf" srcId="{4D6745A3-9389-4930-B1C4-165B9627C80A}" destId="{08252E47-8F4C-459B-AACA-F27E2D41B622}" srcOrd="1" destOrd="0" presId="urn:microsoft.com/office/officeart/2005/8/layout/gear1"/>
    <dgm:cxn modelId="{9C14FE6A-6D95-471D-B070-2EE887537D76}" srcId="{8483DC0D-62D0-42D3-8634-157AE8492ACC}" destId="{4D6745A3-9389-4930-B1C4-165B9627C80A}" srcOrd="0" destOrd="0" parTransId="{6D3F6D67-F4FA-42CF-B28A-BD14F028C01E}" sibTransId="{4EF4C145-6410-4CFF-B2BD-2658AFECA1A7}"/>
    <dgm:cxn modelId="{1B1A5B90-A228-4F7F-BED5-C106ACFAC3C4}" type="presOf" srcId="{B23B3D0A-B66D-484D-A2FD-F776FB0CCC3D}" destId="{3C1B5D9A-D8AB-4BB3-948F-2ED9AAD59B52}" srcOrd="2" destOrd="0" presId="urn:microsoft.com/office/officeart/2005/8/layout/gear1"/>
    <dgm:cxn modelId="{4B8DCCA8-25BD-40E4-AB73-32F84226E5F8}" type="presOf" srcId="{4D6745A3-9389-4930-B1C4-165B9627C80A}" destId="{0B97C089-374D-48AF-8C6E-F7ED210F04A9}" srcOrd="2" destOrd="0" presId="urn:microsoft.com/office/officeart/2005/8/layout/gear1"/>
    <dgm:cxn modelId="{9D1E8D19-7AF0-4085-BC70-6462D875B922}" srcId="{8483DC0D-62D0-42D3-8634-157AE8492ACC}" destId="{B23B3D0A-B66D-484D-A2FD-F776FB0CCC3D}" srcOrd="2" destOrd="0" parTransId="{B6A37BA3-AC46-415F-82C2-23B138F0363C}" sibTransId="{7D535B13-0347-4DBC-A39C-2F70B7FE727C}"/>
    <dgm:cxn modelId="{A9DC8FE5-687B-4A78-84AC-57FD4CDA6BCD}" type="presOf" srcId="{E1CE4F76-25B9-49DC-B598-49F52D73DBF0}" destId="{B11FE37A-B2D1-482B-9861-011E670039B4}" srcOrd="0" destOrd="0" presId="urn:microsoft.com/office/officeart/2005/8/layout/gear1"/>
    <dgm:cxn modelId="{8BF4E3BE-8ECA-43BA-AA55-C6A43CFA2CCF}" type="presOf" srcId="{4EF4C145-6410-4CFF-B2BD-2658AFECA1A7}" destId="{EAD98500-D0BA-45AD-81EF-96630B2A0B2E}" srcOrd="0" destOrd="0" presId="urn:microsoft.com/office/officeart/2005/8/layout/gear1"/>
    <dgm:cxn modelId="{09270ABB-09B3-4A89-9D49-57545BFCDEC8}" type="presOf" srcId="{7D535B13-0347-4DBC-A39C-2F70B7FE727C}" destId="{3EA504BA-075C-48D8-A6FD-3746848AE4AD}" srcOrd="0" destOrd="0" presId="urn:microsoft.com/office/officeart/2005/8/layout/gear1"/>
    <dgm:cxn modelId="{24898F3F-A826-453E-89ED-35336A8F88FA}" srcId="{8483DC0D-62D0-42D3-8634-157AE8492ACC}" destId="{E1CE4F76-25B9-49DC-B598-49F52D73DBF0}" srcOrd="1" destOrd="0" parTransId="{77D0B78A-8F53-4D41-B362-5BFB76703A1C}" sibTransId="{AF98DF9B-764C-40A5-9454-D80A2B5C6757}"/>
    <dgm:cxn modelId="{54D82EC3-8349-4FB9-A6F1-EA1ABCF48454}" type="presOf" srcId="{E1CE4F76-25B9-49DC-B598-49F52D73DBF0}" destId="{9C896975-D214-420B-8A79-1CDD50CBA763}" srcOrd="2" destOrd="0" presId="urn:microsoft.com/office/officeart/2005/8/layout/gear1"/>
    <dgm:cxn modelId="{171B14F1-CA1A-431C-A891-B2A589007726}" type="presOf" srcId="{B23B3D0A-B66D-484D-A2FD-F776FB0CCC3D}" destId="{0ABEAEE0-A61F-4C0E-8DE8-8BBA94EB2202}" srcOrd="3" destOrd="0" presId="urn:microsoft.com/office/officeart/2005/8/layout/gear1"/>
    <dgm:cxn modelId="{D1FF50A4-25F2-4343-88B2-A5F81B6AFE62}" type="presOf" srcId="{8483DC0D-62D0-42D3-8634-157AE8492ACC}" destId="{937DE8FF-F6FD-4D8E-B370-81F0CC3B9339}" srcOrd="0" destOrd="0" presId="urn:microsoft.com/office/officeart/2005/8/layout/gear1"/>
    <dgm:cxn modelId="{FEC2E26C-3282-471B-B252-AD7130FE111F}" type="presParOf" srcId="{937DE8FF-F6FD-4D8E-B370-81F0CC3B9339}" destId="{6BE1C695-663B-4503-8A81-9E048C1B2FD0}" srcOrd="0" destOrd="0" presId="urn:microsoft.com/office/officeart/2005/8/layout/gear1"/>
    <dgm:cxn modelId="{B352B9E9-8B27-4104-9760-026AC1CC53E1}" type="presParOf" srcId="{937DE8FF-F6FD-4D8E-B370-81F0CC3B9339}" destId="{08252E47-8F4C-459B-AACA-F27E2D41B622}" srcOrd="1" destOrd="0" presId="urn:microsoft.com/office/officeart/2005/8/layout/gear1"/>
    <dgm:cxn modelId="{63F5037C-65DC-40A6-8015-9148020F3003}" type="presParOf" srcId="{937DE8FF-F6FD-4D8E-B370-81F0CC3B9339}" destId="{0B97C089-374D-48AF-8C6E-F7ED210F04A9}" srcOrd="2" destOrd="0" presId="urn:microsoft.com/office/officeart/2005/8/layout/gear1"/>
    <dgm:cxn modelId="{AC26FF42-7BC3-4578-B2A0-15169E06AF14}" type="presParOf" srcId="{937DE8FF-F6FD-4D8E-B370-81F0CC3B9339}" destId="{B11FE37A-B2D1-482B-9861-011E670039B4}" srcOrd="3" destOrd="0" presId="urn:microsoft.com/office/officeart/2005/8/layout/gear1"/>
    <dgm:cxn modelId="{F03D78BD-C767-4E96-B33B-86A58A587493}" type="presParOf" srcId="{937DE8FF-F6FD-4D8E-B370-81F0CC3B9339}" destId="{1EB84E2C-1B2C-472E-869B-1822B0FA7CD0}" srcOrd="4" destOrd="0" presId="urn:microsoft.com/office/officeart/2005/8/layout/gear1"/>
    <dgm:cxn modelId="{9952F543-FDA3-4786-9040-4431207E6CF3}" type="presParOf" srcId="{937DE8FF-F6FD-4D8E-B370-81F0CC3B9339}" destId="{9C896975-D214-420B-8A79-1CDD50CBA763}" srcOrd="5" destOrd="0" presId="urn:microsoft.com/office/officeart/2005/8/layout/gear1"/>
    <dgm:cxn modelId="{804AA3B7-D17F-4328-8927-08FBE997401B}" type="presParOf" srcId="{937DE8FF-F6FD-4D8E-B370-81F0CC3B9339}" destId="{26301A9B-9B60-4C00-BF22-C2149C8BCAA0}" srcOrd="6" destOrd="0" presId="urn:microsoft.com/office/officeart/2005/8/layout/gear1"/>
    <dgm:cxn modelId="{2167E574-2EF8-4994-AA3F-CC17790E7329}" type="presParOf" srcId="{937DE8FF-F6FD-4D8E-B370-81F0CC3B9339}" destId="{A093B742-30B0-43FB-A20B-CF18629AE00E}" srcOrd="7" destOrd="0" presId="urn:microsoft.com/office/officeart/2005/8/layout/gear1"/>
    <dgm:cxn modelId="{960B5DF5-E278-4C34-B995-CB2E4394CEA6}" type="presParOf" srcId="{937DE8FF-F6FD-4D8E-B370-81F0CC3B9339}" destId="{3C1B5D9A-D8AB-4BB3-948F-2ED9AAD59B52}" srcOrd="8" destOrd="0" presId="urn:microsoft.com/office/officeart/2005/8/layout/gear1"/>
    <dgm:cxn modelId="{6A76B77B-F718-4D43-AC87-BDB8103D0F9B}" type="presParOf" srcId="{937DE8FF-F6FD-4D8E-B370-81F0CC3B9339}" destId="{0ABEAEE0-A61F-4C0E-8DE8-8BBA94EB2202}" srcOrd="9" destOrd="0" presId="urn:microsoft.com/office/officeart/2005/8/layout/gear1"/>
    <dgm:cxn modelId="{E978A5D8-ACC1-43FA-9167-F7FE7D8B929D}" type="presParOf" srcId="{937DE8FF-F6FD-4D8E-B370-81F0CC3B9339}" destId="{EAD98500-D0BA-45AD-81EF-96630B2A0B2E}" srcOrd="10" destOrd="0" presId="urn:microsoft.com/office/officeart/2005/8/layout/gear1"/>
    <dgm:cxn modelId="{327D212E-0B69-4CD3-BC25-9ADD2BBC94F7}" type="presParOf" srcId="{937DE8FF-F6FD-4D8E-B370-81F0CC3B9339}" destId="{E4184986-1574-40E9-B439-2EECE7ED553D}" srcOrd="11" destOrd="0" presId="urn:microsoft.com/office/officeart/2005/8/layout/gear1"/>
    <dgm:cxn modelId="{921182C0-74B5-4B95-BA1A-6CE1BB4CEB6F}" type="presParOf" srcId="{937DE8FF-F6FD-4D8E-B370-81F0CC3B9339}" destId="{3EA504BA-075C-48D8-A6FD-3746848AE4A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73D947-72ED-4059-AD57-DF083065EBF7}">
      <dsp:nvSpPr>
        <dsp:cNvPr id="0" name=""/>
        <dsp:cNvSpPr/>
      </dsp:nvSpPr>
      <dsp:spPr>
        <a:xfrm>
          <a:off x="4930" y="558945"/>
          <a:ext cx="1759893" cy="1517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активность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368" y="603383"/>
        <a:ext cx="1671017" cy="1428347"/>
      </dsp:txXfrm>
    </dsp:sp>
    <dsp:sp modelId="{6D674C9E-4ED1-4F49-AB24-9972504FC28E}">
      <dsp:nvSpPr>
        <dsp:cNvPr id="0" name=""/>
        <dsp:cNvSpPr/>
      </dsp:nvSpPr>
      <dsp:spPr>
        <a:xfrm>
          <a:off x="1874902" y="1162446"/>
          <a:ext cx="265189" cy="3102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1874902" y="1224490"/>
        <a:ext cx="185632" cy="186133"/>
      </dsp:txXfrm>
    </dsp:sp>
    <dsp:sp modelId="{5C70C5F5-486F-4EAF-A265-47C386BF0E18}">
      <dsp:nvSpPr>
        <dsp:cNvPr id="0" name=""/>
        <dsp:cNvSpPr/>
      </dsp:nvSpPr>
      <dsp:spPr>
        <a:xfrm>
          <a:off x="2265181" y="543735"/>
          <a:ext cx="1839188" cy="15476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интерес</a:t>
          </a:r>
          <a:endParaRPr lang="ru-RU" sz="3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10510" y="589064"/>
        <a:ext cx="1748530" cy="1456984"/>
      </dsp:txXfrm>
    </dsp:sp>
    <dsp:sp modelId="{139D427E-09C0-47F2-8C5D-5B2F7583BE5A}">
      <dsp:nvSpPr>
        <dsp:cNvPr id="0" name=""/>
        <dsp:cNvSpPr/>
      </dsp:nvSpPr>
      <dsp:spPr>
        <a:xfrm>
          <a:off x="4214448" y="1162446"/>
          <a:ext cx="265189" cy="3102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4214448" y="1224490"/>
        <a:ext cx="185632" cy="186133"/>
      </dsp:txXfrm>
    </dsp:sp>
    <dsp:sp modelId="{FD2FF848-F445-4B02-A566-0996E64B68D8}">
      <dsp:nvSpPr>
        <dsp:cNvPr id="0" name=""/>
        <dsp:cNvSpPr/>
      </dsp:nvSpPr>
      <dsp:spPr>
        <a:xfrm>
          <a:off x="4604726" y="453285"/>
          <a:ext cx="1727520" cy="1728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инициативность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5323" y="503882"/>
        <a:ext cx="1626326" cy="1627350"/>
      </dsp:txXfrm>
    </dsp:sp>
    <dsp:sp modelId="{35202701-EF1B-46DC-A8D2-3C6DFE8E5AD1}">
      <dsp:nvSpPr>
        <dsp:cNvPr id="0" name=""/>
        <dsp:cNvSpPr/>
      </dsp:nvSpPr>
      <dsp:spPr>
        <a:xfrm>
          <a:off x="6442326" y="1162446"/>
          <a:ext cx="265189" cy="3102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6442326" y="1224490"/>
        <a:ext cx="185632" cy="186133"/>
      </dsp:txXfrm>
    </dsp:sp>
    <dsp:sp modelId="{70D4AC39-364D-4E9A-B500-05172E109E9E}">
      <dsp:nvSpPr>
        <dsp:cNvPr id="0" name=""/>
        <dsp:cNvSpPr/>
      </dsp:nvSpPr>
      <dsp:spPr>
        <a:xfrm>
          <a:off x="6832604" y="482946"/>
          <a:ext cx="1659409" cy="1669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81206" y="531548"/>
        <a:ext cx="1562205" cy="1572017"/>
      </dsp:txXfrm>
    </dsp:sp>
    <dsp:sp modelId="{286EA4C2-F191-4BFE-99FC-56B13F09C9C5}">
      <dsp:nvSpPr>
        <dsp:cNvPr id="0" name=""/>
        <dsp:cNvSpPr/>
      </dsp:nvSpPr>
      <dsp:spPr>
        <a:xfrm rot="5588452">
          <a:off x="7466963" y="2245439"/>
          <a:ext cx="271836" cy="3102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-5400000">
        <a:off x="7512049" y="2264693"/>
        <a:ext cx="186133" cy="190285"/>
      </dsp:txXfrm>
    </dsp:sp>
    <dsp:sp modelId="{AA9284D7-A3B6-455A-BEF3-C6D02D1639DE}">
      <dsp:nvSpPr>
        <dsp:cNvPr id="0" name=""/>
        <dsp:cNvSpPr/>
      </dsp:nvSpPr>
      <dsp:spPr>
        <a:xfrm>
          <a:off x="6603305" y="2664297"/>
          <a:ext cx="1893639" cy="139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свобода выбора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44173" y="2705165"/>
        <a:ext cx="1811903" cy="1313615"/>
      </dsp:txXfrm>
    </dsp:sp>
    <dsp:sp modelId="{5B7198B6-1430-4B5E-8824-C15D7DF07D10}">
      <dsp:nvSpPr>
        <dsp:cNvPr id="0" name=""/>
        <dsp:cNvSpPr/>
      </dsp:nvSpPr>
      <dsp:spPr>
        <a:xfrm rot="10771350">
          <a:off x="6224335" y="3216795"/>
          <a:ext cx="267811" cy="3102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6304677" y="3278504"/>
        <a:ext cx="187468" cy="186133"/>
      </dsp:txXfrm>
    </dsp:sp>
    <dsp:sp modelId="{9AA9586F-BD4E-41FD-97E3-078C487A3546}">
      <dsp:nvSpPr>
        <dsp:cNvPr id="0" name=""/>
        <dsp:cNvSpPr/>
      </dsp:nvSpPr>
      <dsp:spPr>
        <a:xfrm>
          <a:off x="4027477" y="2682186"/>
          <a:ext cx="2070540" cy="1401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самостоятельность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8512" y="2723221"/>
        <a:ext cx="1988470" cy="1318962"/>
      </dsp:txXfrm>
    </dsp:sp>
    <dsp:sp modelId="{22040B09-6384-42A7-B493-1E931D3CDDED}">
      <dsp:nvSpPr>
        <dsp:cNvPr id="0" name=""/>
        <dsp:cNvSpPr/>
      </dsp:nvSpPr>
      <dsp:spPr>
        <a:xfrm rot="10800000">
          <a:off x="3652209" y="3227591"/>
          <a:ext cx="265189" cy="3102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3731766" y="3289635"/>
        <a:ext cx="185632" cy="186133"/>
      </dsp:txXfrm>
    </dsp:sp>
    <dsp:sp modelId="{FD45ABA8-75C6-4DC9-9AD7-4930DA995312}">
      <dsp:nvSpPr>
        <dsp:cNvPr id="0" name=""/>
        <dsp:cNvSpPr/>
      </dsp:nvSpPr>
      <dsp:spPr>
        <a:xfrm>
          <a:off x="1500698" y="2732956"/>
          <a:ext cx="2026421" cy="1299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творчество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1538759" y="2771017"/>
        <a:ext cx="1950299" cy="12233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1C695-663B-4503-8A81-9E048C1B2FD0}">
      <dsp:nvSpPr>
        <dsp:cNvPr id="0" name=""/>
        <dsp:cNvSpPr/>
      </dsp:nvSpPr>
      <dsp:spPr>
        <a:xfrm>
          <a:off x="4608508" y="3960432"/>
          <a:ext cx="2736979" cy="224562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</a:t>
          </a:r>
          <a:endParaRPr lang="ru-RU" sz="4000" b="1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22039" y="4486459"/>
        <a:ext cx="1709917" cy="1154297"/>
      </dsp:txXfrm>
    </dsp:sp>
    <dsp:sp modelId="{B11FE37A-B2D1-482B-9861-011E670039B4}">
      <dsp:nvSpPr>
        <dsp:cNvPr id="0" name=""/>
        <dsp:cNvSpPr/>
      </dsp:nvSpPr>
      <dsp:spPr>
        <a:xfrm>
          <a:off x="0" y="3246540"/>
          <a:ext cx="3538926" cy="301815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сравнение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своего Я 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другого Я</a:t>
          </a:r>
          <a:endParaRPr lang="ru-RU" sz="2800" b="1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5530" y="4010962"/>
        <a:ext cx="1867866" cy="1489311"/>
      </dsp:txXfrm>
    </dsp:sp>
    <dsp:sp modelId="{26301A9B-9B60-4C00-BF22-C2149C8BCAA0}">
      <dsp:nvSpPr>
        <dsp:cNvPr id="0" name=""/>
        <dsp:cNvSpPr/>
      </dsp:nvSpPr>
      <dsp:spPr>
        <a:xfrm rot="20700000">
          <a:off x="1888529" y="18727"/>
          <a:ext cx="5473418" cy="474167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выражение отношения, интереса, избирательной направленности</a:t>
          </a:r>
          <a:endParaRPr lang="ru-RU" sz="2800" b="1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20700000">
        <a:off x="3132412" y="1015312"/>
        <a:ext cx="2985652" cy="2748500"/>
      </dsp:txXfrm>
    </dsp:sp>
    <dsp:sp modelId="{EAD98500-D0BA-45AD-81EF-96630B2A0B2E}">
      <dsp:nvSpPr>
        <dsp:cNvPr id="0" name=""/>
        <dsp:cNvSpPr/>
      </dsp:nvSpPr>
      <dsp:spPr>
        <a:xfrm>
          <a:off x="3685427" y="3120914"/>
          <a:ext cx="4201824" cy="3713820"/>
        </a:xfrm>
        <a:prstGeom prst="circularArrow">
          <a:avLst>
            <a:gd name="adj1" fmla="val 4687"/>
            <a:gd name="adj2" fmla="val 299029"/>
            <a:gd name="adj3" fmla="val 2550433"/>
            <a:gd name="adj4" fmla="val 1578933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184986-1574-40E9-B439-2EECE7ED553D}">
      <dsp:nvSpPr>
        <dsp:cNvPr id="0" name=""/>
        <dsp:cNvSpPr/>
      </dsp:nvSpPr>
      <dsp:spPr>
        <a:xfrm>
          <a:off x="957293" y="1868207"/>
          <a:ext cx="3204392" cy="320439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504BA-075C-48D8-A6FD-3746848AE4AD}">
      <dsp:nvSpPr>
        <dsp:cNvPr id="0" name=""/>
        <dsp:cNvSpPr/>
      </dsp:nvSpPr>
      <dsp:spPr>
        <a:xfrm>
          <a:off x="2547176" y="615260"/>
          <a:ext cx="3454979" cy="345497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9675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«Дошкольник как субъект деятельности. Установление субъект субъектных отношений»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556000"/>
            <a:ext cx="7704856" cy="260930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</a:p>
          <a:p>
            <a:pPr algn="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</a:t>
            </a:r>
          </a:p>
          <a:p>
            <a:pPr algn="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Клюкович Е.С.</a:t>
            </a:r>
          </a:p>
          <a:p>
            <a:pPr algn="r"/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«ДСОВ № 75»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Братск, 2015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84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сам» как проявление самостоятельности и определенной автономности от взрослого.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 </a:t>
            </a:r>
          </a:p>
        </p:txBody>
      </p:sp>
    </p:spTree>
    <p:extLst>
      <p:ext uri="{BB962C8B-B14F-4D97-AF65-F5344CB8AC3E}">
        <p14:creationId xmlns:p14="http://schemas.microsoft.com/office/powerpoint/2010/main" val="325197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5" cy="482453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выбора цели,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средств действия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ребенком субъектной позиции во многом зависит от 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педагогического процесса взрослым.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3448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чем значение освоения дошкольником субъектной позиции в деятельности? </a:t>
            </a:r>
          </a:p>
        </p:txBody>
      </p:sp>
    </p:spTree>
    <p:extLst>
      <p:ext uri="{BB962C8B-B14F-4D97-AF65-F5344CB8AC3E}">
        <p14:creationId xmlns:p14="http://schemas.microsoft.com/office/powerpoint/2010/main" val="285025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7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Субъектность – это способность человека осознавать себя, осознанно выбирать, отдавать отчет в своих действиях, быть стратегом собственного бытия, осмысливать связи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своего «Я»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другими людьми.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выражаю своё «Я»;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диалог с другим «Я»;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предвижу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своих действий;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произвожу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свободный выбор;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результат, планирую новый.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Личностно-ориентированная парадигма образования 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67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3" cy="5301208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(утренний круг);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дня (недели);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– шутки, игры-фантазии (игровой тренинг);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стимулирующие логическое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мышление;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доска выбора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1846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ребенком </a:t>
            </a:r>
            <a:r>
              <a:rPr lang="ru-RU" sz="6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45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условий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освоения детьми 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 субъекта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разнообразных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endParaRPr lang="ru-RU" sz="6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85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9329402">
            <a:off x="362262" y="2742965"/>
            <a:ext cx="8310471" cy="1849657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5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1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980728"/>
            <a:ext cx="8424936" cy="5145435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ничему не можем научить человека.</a:t>
            </a: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можем только создать условия для того, </a:t>
            </a: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он этому научился сам».</a:t>
            </a:r>
          </a:p>
          <a:p>
            <a:pPr marL="0" indent="0" algn="ctr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Галилео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Галилей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07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5" y="1340768"/>
            <a:ext cx="8424937" cy="532859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коммуникативная,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познавательно-исследовательская,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литературы и фольклора,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самообслуживание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элементарный бытовой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труд,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конструирование,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изобразительная,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музыкальная,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двигательная.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виды деятельности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75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497371"/>
              </p:ext>
            </p:extLst>
          </p:nvPr>
        </p:nvGraphicFramePr>
        <p:xfrm>
          <a:off x="251520" y="1916832"/>
          <a:ext cx="8496945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65051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такой субъект?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проявляются особенности субъектной позиции человека?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деятельности характеризуется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отсутствием жёстких стереотипов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деятельности,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творческими проявлениями,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обусловленными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возможностью выбора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путей и средств достижения цели. 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все эти качества проявляться уже в дошкольном возрасте? </a:t>
            </a:r>
          </a:p>
        </p:txBody>
      </p:sp>
    </p:spTree>
    <p:extLst>
      <p:ext uri="{BB962C8B-B14F-4D97-AF65-F5344CB8AC3E}">
        <p14:creationId xmlns:p14="http://schemas.microsoft.com/office/powerpoint/2010/main" val="115677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64855777"/>
              </p:ext>
            </p:extLst>
          </p:nvPr>
        </p:nvGraphicFramePr>
        <p:xfrm>
          <a:off x="395536" y="404664"/>
          <a:ext cx="849694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18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80919" cy="4968552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деятельности;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разным видам деятельности;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желание заниматься тем или иным видом   деятельности;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выбора и осуществления деятельности, 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проявлениях способов действий и продуктов деятельности.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проявлениями субъектной позиции ребенка </a:t>
            </a:r>
          </a:p>
        </p:txBody>
      </p:sp>
    </p:spTree>
    <p:extLst>
      <p:ext uri="{BB962C8B-B14F-4D97-AF65-F5344CB8AC3E}">
        <p14:creationId xmlns:p14="http://schemas.microsoft.com/office/powerpoint/2010/main" val="304723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8457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жизни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ребенок субъект эмоционального общения;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жизни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ребенок субъект предметной деятельности (речь как предмет);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жизни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ребенок как субъект самостоятельной деятельности;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3-5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ребенок субъект социальных отношений и игровой деятельности (предмет деятельности – взрослый); ребенок субъект понимания и освоения смыслов человеческих действий.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ребенок субъект общественной деятельности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6-7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ребенок субъект переживания внутренней жизни и обучения (познания).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развития ребенка как субъекта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05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12776"/>
            <a:ext cx="8208911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…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 субъекта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игре заключается в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выстраивании игровых замыслов,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поиске способов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реализации в процессе построения сюжета, использовании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коммуникативных умений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общении, направленных на согласование и реализацию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замыслов,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общего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эмоционально-положительного фона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86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140</TotalTime>
  <Words>471</Words>
  <Application>Microsoft Office PowerPoint</Application>
  <PresentationFormat>Экран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«Дошкольник как субъект деятельности. Установление субъект субъектных отношений»</vt:lpstr>
      <vt:lpstr>Презентация PowerPoint</vt:lpstr>
      <vt:lpstr>Детские виды деятельности</vt:lpstr>
      <vt:lpstr>Кто такой субъект?  В чем проявляются особенности субъектной позиции человека?  </vt:lpstr>
      <vt:lpstr>Презентация PowerPoint</vt:lpstr>
      <vt:lpstr>Презентация PowerPoint</vt:lpstr>
      <vt:lpstr>Основными проявлениями субъектной позиции ребенка </vt:lpstr>
      <vt:lpstr>Основные направления развития ребенка как субъекта деятельности</vt:lpstr>
      <vt:lpstr>Игровая деятельность </vt:lpstr>
      <vt:lpstr>Элементарный труд </vt:lpstr>
      <vt:lpstr>В чем значение освоения дошкольником субъектной позиции в деятельности? </vt:lpstr>
      <vt:lpstr>Личностно-ориентированная парадигма образования </vt:lpstr>
      <vt:lpstr>Формы взаимодействия с ребенком ?</vt:lpstr>
      <vt:lpstr>ВАЖНО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«Дошкольник как субъект деятельности. Установление субъект субъектных отношений»</dc:title>
  <dc:creator>LENA</dc:creator>
  <cp:lastModifiedBy>LENA</cp:lastModifiedBy>
  <cp:revision>28</cp:revision>
  <dcterms:created xsi:type="dcterms:W3CDTF">2015-11-22T02:25:06Z</dcterms:created>
  <dcterms:modified xsi:type="dcterms:W3CDTF">2015-11-22T10:27:03Z</dcterms:modified>
</cp:coreProperties>
</file>