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72" r:id="rId12"/>
    <p:sldId id="270" r:id="rId13"/>
    <p:sldId id="261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094"/>
    <a:srgbClr val="FFCC99"/>
    <a:srgbClr val="FFD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9" autoAdjust="0"/>
  </p:normalViewPr>
  <p:slideViewPr>
    <p:cSldViewPr>
      <p:cViewPr varScale="1">
        <p:scale>
          <a:sx n="71" d="100"/>
          <a:sy n="71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538"/>
            <a:ext cx="9144000" cy="6831462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212976"/>
            <a:ext cx="7772400" cy="115212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Игра – головоломка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Колумбово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яйцо»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355976" y="4581128"/>
            <a:ext cx="4320480" cy="136815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Презентация подготовлена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воспитателем ГБДОУ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детский сад №21 Калининского района г.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Санкт-Петербурга</a:t>
            </a:r>
          </a:p>
          <a:p>
            <a:pPr algn="l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Кузнецовой Т.Ю.  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3645024"/>
            <a:ext cx="5794957" cy="275652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7"/>
            <a:ext cx="8229600" cy="280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i="1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Освоение игры «</a:t>
            </a:r>
            <a:r>
              <a:rPr lang="ru-RU" sz="5400" b="1" i="1" dirty="0" err="1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Колумбово</a:t>
            </a:r>
            <a:r>
              <a:rPr lang="ru-RU" sz="5400" b="1" i="1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 яйцо» проходит в 4 этапа.</a:t>
            </a:r>
            <a:endParaRPr lang="ru-RU" sz="5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7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" y="13937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985222" cy="1143000"/>
          </a:xfrm>
        </p:spPr>
        <p:txBody>
          <a:bodyPr>
            <a:noAutofit/>
          </a:bodyPr>
          <a:lstStyle/>
          <a:p>
            <a:pPr algn="l"/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1 этап. Составление фигур методом наложения на схему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9"/>
            <a:ext cx="6995120" cy="158417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Схема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фигуры соответствует по размеру разрезанным частям  «яйца».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7" y="3415063"/>
            <a:ext cx="2880320" cy="21602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4491181"/>
            <a:ext cx="28803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984776" cy="994122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2 этап. Составление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фигур по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 расчлененному образцу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1"/>
            <a:ext cx="7128792" cy="168478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Ребенку даю расчлененный образец игры 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Колумбово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яйца», он должен выбрать и сложить фигуру из разрезанных частей на столе.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221088"/>
            <a:ext cx="2867157" cy="21503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9090" y="3284984"/>
            <a:ext cx="2867157" cy="215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4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92211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3 этап. Составление фигур по нерасчлененному образцу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6696744" cy="252028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Ребенку дается крупный нерасчлененный образец игры, ребенок выбирает фигуру и выкладывает на столе.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Если ребенок затрудняется, можно дать образец в масштабе разрезанного «яйца» и выкладывать на нем.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4122395"/>
            <a:ext cx="2952328" cy="22142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7924" y="4119822"/>
            <a:ext cx="2952328" cy="221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912768" cy="113813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4 этап.    Составление фигур по мелкому нерасчлененному образцу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Ребенку дается образец, он должен выбрать фигуру и составить ее из разрезанных частей на столе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294" y="3344963"/>
            <a:ext cx="3251200" cy="2438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4149080"/>
            <a:ext cx="3251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1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56992"/>
            <a:ext cx="7283152" cy="2376264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  <a:endParaRPr lang="ru-RU" sz="5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Введение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429000"/>
            <a:ext cx="6224736" cy="2592288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Мировые головоломки или геометрические конструкторы являются эффективным средством развития умственных и творческих способностей детей. Игры - головоломки развивают у ребенка пространственное воображение, комбинаторные способности, сообразительность, смекалку, находчивость, а также сенсорные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способности.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9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39"/>
            <a:ext cx="8712968" cy="2520281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Суть игр - головоломок заключается в конструировании на плоскости разнообразных предметных силуэтов. Многообразие и различная степень сложности геометрических конструкторов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позволяет учитывать возрастные особенности детей, их склонности, возможности, уровень подготовки.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Игра «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Колумбово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яйцо»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7"/>
            <a:ext cx="6707088" cy="252028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Это интересная и  увлекательная  головоломка доступная для детей 3-8 лет.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акую игру можно купить готовую, или сделать самостоятельно.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Для изготовления игры я использовала цветную бумагу для принтера, одинаково окрашенную с обеих сторон.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Для прочности перед разрезанием все овалы ламинировала.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573016"/>
            <a:ext cx="3024336" cy="22682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896" y="4209897"/>
            <a:ext cx="3024336" cy="22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 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Изготовление игры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376264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Овал размером 15х12 см разрезают, как показано на схеме. В результате получается 10 частей: 4 треугольника (2 больших и 2 маленьких), 2 фигуры, похожие на четырехугольник, одна из сторон которых округлой формы, 4 фигуры (большие и маленькие), имеющие сходство с треугольником, но с закругленной одной стороной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2132856"/>
            <a:ext cx="2605451" cy="19540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9553" y="2132856"/>
            <a:ext cx="2605451" cy="195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8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Правила игры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2160240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оздавая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силуэт, использовать все части игры, присоединяя одну к другой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Части конструктора должны соединяться таким образом, чтобы не перекрывали друг друга.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Игра имеет четыре уровня сложности.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4414174"/>
            <a:ext cx="2603128" cy="19523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4414174"/>
            <a:ext cx="2603128" cy="195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1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ru-RU" dirty="0" smtClean="0"/>
              <a:t>  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Цель игры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6840760" cy="5040560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Развитие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сенсорных способностей у детей, пространственных представлений, образного и логического мышления, воображения, смекалки и сообразительности. Дети овладевают практическими и умственными действиями, направленными на анализ сложной формы и воссоздание ее из частей на основе восприятия и сформированного представления. У детей формируется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усидчивость, привычка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к умственному труду.</a:t>
            </a:r>
          </a:p>
        </p:txBody>
      </p:sp>
    </p:spTree>
    <p:extLst>
      <p:ext uri="{BB962C8B-B14F-4D97-AF65-F5344CB8AC3E}">
        <p14:creationId xmlns:p14="http://schemas.microsoft.com/office/powerpoint/2010/main" val="39827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Знакомство с игрой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2088231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Ребенку даю не разрезанный овал игры и разрезанные части,  вместе рассматриваем их.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Затем предлагаю наложить разрезанные части на целый овал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4400628"/>
            <a:ext cx="2592288" cy="19442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4427240"/>
            <a:ext cx="2588484" cy="194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8843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Для малыша 3-4 лет достаточно сложным заданием будет наложить части разрезанной игры на готовый образец (ответ) головоломки. При этом детям нужно сопоставит размер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форму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частей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(фигурок) найти правильное положение,  точно разместить фигуру на основе-подставке. Не так-то просто ,как кажется. Естественно, что фигуры (части) на карточке- основе  «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Колумбово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яйца»  должны точно соответствовать размерам разрезанного « яйца».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6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526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Игра – головоломка «Колумбово яйцо»</vt:lpstr>
      <vt:lpstr>                         Введение</vt:lpstr>
      <vt:lpstr>Презентация PowerPoint</vt:lpstr>
      <vt:lpstr>  Игра «Колумбово яйцо»</vt:lpstr>
      <vt:lpstr>       Изготовление игры</vt:lpstr>
      <vt:lpstr>          Правила игры</vt:lpstr>
      <vt:lpstr>        Цель игры</vt:lpstr>
      <vt:lpstr>       Знакомство с игрой</vt:lpstr>
      <vt:lpstr>Презентация PowerPoint</vt:lpstr>
      <vt:lpstr>Презентация PowerPoint</vt:lpstr>
      <vt:lpstr>1 этап. Составление фигур методом наложения на схему</vt:lpstr>
      <vt:lpstr>2 этап. Составление фигур по  расчлененному образцу. </vt:lpstr>
      <vt:lpstr>3 этап. Составление фигур по нерасчлененному образцу</vt:lpstr>
      <vt:lpstr>4 этап.    Составление фигур по мелкому нерасчлененному образцу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</dc:title>
  <dc:creator>HP</dc:creator>
  <cp:lastModifiedBy>Люба</cp:lastModifiedBy>
  <cp:revision>31</cp:revision>
  <dcterms:created xsi:type="dcterms:W3CDTF">2016-02-08T07:00:25Z</dcterms:created>
  <dcterms:modified xsi:type="dcterms:W3CDTF">2016-04-08T10:17:58Z</dcterms:modified>
</cp:coreProperties>
</file>