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9"/>
  </p:notesMasterIdLst>
  <p:sldIdLst>
    <p:sldId id="257" r:id="rId2"/>
    <p:sldId id="258" r:id="rId3"/>
    <p:sldId id="259" r:id="rId4"/>
    <p:sldId id="260" r:id="rId5"/>
    <p:sldId id="261" r:id="rId6"/>
    <p:sldId id="262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E398C1-11B6-4742-A722-87082EF930C0}" type="datetimeFigureOut">
              <a:rPr lang="ru-RU" smtClean="0"/>
              <a:pPr/>
              <a:t>08.04.2016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7CB152-DF74-4942-942E-9AA80993F51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91005" y="878422"/>
            <a:ext cx="4475990" cy="316476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61392" y="4350019"/>
            <a:ext cx="4740978" cy="3512328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91005" y="878422"/>
            <a:ext cx="4475990" cy="316476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61392" y="4350019"/>
            <a:ext cx="4740978" cy="3512328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9213" y="877888"/>
            <a:ext cx="4219575" cy="31654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61392" y="4350019"/>
            <a:ext cx="4740978" cy="3512328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91005" y="878422"/>
            <a:ext cx="4475990" cy="316476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61392" y="4350019"/>
            <a:ext cx="4740978" cy="3512328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91005" y="878422"/>
            <a:ext cx="4475990" cy="316476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61392" y="4350019"/>
            <a:ext cx="4740978" cy="3512328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91005" y="878422"/>
            <a:ext cx="4475990" cy="316476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61392" y="4350019"/>
            <a:ext cx="4740978" cy="3512328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91005" y="878422"/>
            <a:ext cx="4475990" cy="316476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61392" y="4350019"/>
            <a:ext cx="4740978" cy="3512328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91005" y="878422"/>
            <a:ext cx="4475990" cy="316476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61392" y="4350019"/>
            <a:ext cx="4740978" cy="3512328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91005" y="878422"/>
            <a:ext cx="4475990" cy="316476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61392" y="4350019"/>
            <a:ext cx="4740978" cy="3512328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91005" y="878422"/>
            <a:ext cx="4475990" cy="316476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61392" y="4350019"/>
            <a:ext cx="4740978" cy="3512328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91005" y="878422"/>
            <a:ext cx="4475990" cy="316476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61392" y="4350019"/>
            <a:ext cx="4740978" cy="3512328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0922AD-7433-461F-9823-7ED4649B08B3}" type="datetimeFigureOut">
              <a:rPr lang="ru-RU" smtClean="0"/>
              <a:pPr/>
              <a:t>08.04.2016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3BAEE7-905D-4E24-9571-4617BDE6741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0922AD-7433-461F-9823-7ED4649B08B3}" type="datetimeFigureOut">
              <a:rPr lang="ru-RU" smtClean="0"/>
              <a:pPr/>
              <a:t>08.04.2016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3BAEE7-905D-4E24-9571-4617BDE674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0922AD-7433-461F-9823-7ED4649B08B3}" type="datetimeFigureOut">
              <a:rPr lang="ru-RU" smtClean="0"/>
              <a:pPr/>
              <a:t>08.04.2016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3BAEE7-905D-4E24-9571-4617BDE674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0922AD-7433-461F-9823-7ED4649B08B3}" type="datetimeFigureOut">
              <a:rPr lang="ru-RU" smtClean="0"/>
              <a:pPr/>
              <a:t>08.04.2016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3BAEE7-905D-4E24-9571-4617BDE674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0922AD-7433-461F-9823-7ED4649B08B3}" type="datetimeFigureOut">
              <a:rPr lang="ru-RU" smtClean="0"/>
              <a:pPr/>
              <a:t>08.04.2016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3BAEE7-905D-4E24-9571-4617BDE6741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0922AD-7433-461F-9823-7ED4649B08B3}" type="datetimeFigureOut">
              <a:rPr lang="ru-RU" smtClean="0"/>
              <a:pPr/>
              <a:t>08.04.2016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3BAEE7-905D-4E24-9571-4617BDE674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0922AD-7433-461F-9823-7ED4649B08B3}" type="datetimeFigureOut">
              <a:rPr lang="ru-RU" smtClean="0"/>
              <a:pPr/>
              <a:t>08.04.2016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3BAEE7-905D-4E24-9571-4617BDE674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0922AD-7433-461F-9823-7ED4649B08B3}" type="datetimeFigureOut">
              <a:rPr lang="ru-RU" smtClean="0"/>
              <a:pPr/>
              <a:t>08.04.2016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3BAEE7-905D-4E24-9571-4617BDE674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0922AD-7433-461F-9823-7ED4649B08B3}" type="datetimeFigureOut">
              <a:rPr lang="ru-RU" smtClean="0"/>
              <a:pPr/>
              <a:t>08.04.2016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3BAEE7-905D-4E24-9571-4617BDE6741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0922AD-7433-461F-9823-7ED4649B08B3}" type="datetimeFigureOut">
              <a:rPr lang="ru-RU" smtClean="0"/>
              <a:pPr/>
              <a:t>08.04.2016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3BAEE7-905D-4E24-9571-4617BDE674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0922AD-7433-461F-9823-7ED4649B08B3}" type="datetimeFigureOut">
              <a:rPr lang="ru-RU" smtClean="0"/>
              <a:pPr/>
              <a:t>08.04.2016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3BAEE7-905D-4E24-9571-4617BDE6741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E0922AD-7433-461F-9823-7ED4649B08B3}" type="datetimeFigureOut">
              <a:rPr lang="ru-RU" smtClean="0"/>
              <a:pPr/>
              <a:t>08.04.2016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33BAEE7-905D-4E24-9571-4617BDE6741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0"/>
            <a:ext cx="8034096" cy="685800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Вот мы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ви-дим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ма-му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ма-мы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мы-ло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>
              <a:buNone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Ма-ма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мо-ет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ра-му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ctr">
              <a:buNone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Что-бы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чис-то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бы-ло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Мама моет аккуратно,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все просто и понятно.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 если вдруг все части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Местами поменять,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То ничего мы с вами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 станем понимать.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Вот мы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дим-ви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му-ма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мы-ма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ло-мы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>
              <a:buNone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Ма-ма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ет-мо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му-ра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ctr">
              <a:buNone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Бы-что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то-чис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ло-бы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9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8000" y="1568325"/>
            <a:ext cx="4095360" cy="476834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783361" y="914496"/>
            <a:ext cx="4767840" cy="235032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81639" tIns="76088" rIns="81639" bIns="40820"/>
          <a:lstStyle/>
          <a:p>
            <a:pPr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ru-RU" sz="4000" dirty="0">
                <a:solidFill>
                  <a:srgbClr val="000000"/>
                </a:solidFill>
              </a:rPr>
              <a:t>Гуси- гуси, все ко мне!</a:t>
            </a:r>
          </a:p>
          <a:p>
            <a:pPr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endParaRPr lang="ru-RU" sz="4000" dirty="0">
              <a:solidFill>
                <a:srgbClr val="000000"/>
              </a:solidFill>
            </a:endParaRPr>
          </a:p>
          <a:p>
            <a:pPr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ru-RU" sz="4000" dirty="0">
                <a:solidFill>
                  <a:srgbClr val="000000"/>
                </a:solidFill>
              </a:rPr>
              <a:t>Отвечают гуси ...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1632960" y="3984899"/>
            <a:ext cx="1890720" cy="64950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81639" tIns="76088" rIns="81639" bIns="40820"/>
          <a:lstStyle/>
          <a:p>
            <a:pPr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ru-RU" sz="4000" b="1" i="1" dirty="0" err="1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ме-е-е</a:t>
            </a:r>
            <a:r>
              <a:rPr lang="ru-RU" sz="4000" b="1" i="1" dirty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!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45120" y="2890385"/>
            <a:ext cx="4114080" cy="2922066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849600" y="914497"/>
            <a:ext cx="7184160" cy="178290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81639" tIns="76088" rIns="81639" bIns="40820"/>
          <a:lstStyle/>
          <a:p>
            <a:pPr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ru-RU" sz="4000" dirty="0">
                <a:solidFill>
                  <a:srgbClr val="000000"/>
                </a:solidFill>
              </a:rPr>
              <a:t>Всех прохожих напугав,</a:t>
            </a:r>
          </a:p>
          <a:p>
            <a:pPr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endParaRPr lang="ru-RU" sz="4000" dirty="0">
              <a:solidFill>
                <a:srgbClr val="000000"/>
              </a:solidFill>
            </a:endParaRPr>
          </a:p>
          <a:p>
            <a:pPr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ru-RU" sz="4000" dirty="0">
                <a:solidFill>
                  <a:srgbClr val="000000"/>
                </a:solidFill>
              </a:rPr>
              <a:t>Зажужжали пчёлы ...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979200" y="3657985"/>
            <a:ext cx="2808000" cy="6999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81639" tIns="79353" rIns="81639" bIns="40820"/>
          <a:lstStyle/>
          <a:p>
            <a:pPr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ru-RU" sz="4400" b="1" i="1" dirty="0">
                <a:solidFill>
                  <a:srgbClr val="2300D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гав!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ext Box 1"/>
          <p:cNvSpPr txBox="1">
            <a:spLocks noChangeArrowheads="1"/>
          </p:cNvSpPr>
          <p:nvPr/>
        </p:nvSpPr>
        <p:spPr bwMode="auto">
          <a:xfrm>
            <a:off x="914401" y="979303"/>
            <a:ext cx="6988320" cy="5751964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81639" tIns="76088" rIns="81639" bIns="40820"/>
          <a:lstStyle/>
          <a:p>
            <a:pPr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ru-RU" sz="4000" dirty="0">
                <a:solidFill>
                  <a:srgbClr val="000000"/>
                </a:solidFill>
              </a:rPr>
              <a:t>Правильно ли по смыслу ты все прочитал?</a:t>
            </a:r>
          </a:p>
          <a:p>
            <a:pPr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endParaRPr lang="ru-RU" sz="4000" dirty="0">
              <a:solidFill>
                <a:srgbClr val="000000"/>
              </a:solidFill>
            </a:endParaRPr>
          </a:p>
          <a:p>
            <a:pPr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ru-RU" sz="4000" dirty="0">
                <a:solidFill>
                  <a:srgbClr val="000000"/>
                </a:solidFill>
              </a:rPr>
              <a:t>Почему трудно произносить ответ?</a:t>
            </a:r>
          </a:p>
          <a:p>
            <a:pPr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endParaRPr lang="ru-RU" sz="4000" dirty="0">
              <a:solidFill>
                <a:srgbClr val="000000"/>
              </a:solidFill>
            </a:endParaRPr>
          </a:p>
          <a:p>
            <a:pPr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ru-RU" sz="4000" dirty="0">
                <a:solidFill>
                  <a:srgbClr val="000000"/>
                </a:solidFill>
              </a:rPr>
              <a:t>Прочитай ещё раз.</a:t>
            </a:r>
          </a:p>
          <a:p>
            <a:pPr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ru-RU" sz="4000" dirty="0">
                <a:solidFill>
                  <a:srgbClr val="000000"/>
                </a:solidFill>
              </a:rPr>
              <a:t>Вставь пропущенные слова по смыслу.</a:t>
            </a:r>
          </a:p>
          <a:p>
            <a:pPr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endParaRPr lang="ru-RU" sz="4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1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6240" y="541497"/>
            <a:ext cx="2805120" cy="25937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89121" y="3853845"/>
            <a:ext cx="3199680" cy="254762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3591361" y="655269"/>
            <a:ext cx="4963680" cy="235032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81639" tIns="76088" rIns="81639" bIns="40820"/>
          <a:lstStyle/>
          <a:p>
            <a:pPr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ru-RU" sz="4000" dirty="0">
                <a:solidFill>
                  <a:srgbClr val="000000"/>
                </a:solidFill>
              </a:rPr>
              <a:t>Сидит ворон на суку</a:t>
            </a:r>
          </a:p>
          <a:p>
            <a:pPr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endParaRPr lang="ru-RU" sz="4000" dirty="0">
              <a:solidFill>
                <a:srgbClr val="000000"/>
              </a:solidFill>
            </a:endParaRPr>
          </a:p>
          <a:p>
            <a:pPr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ru-RU" sz="4000" dirty="0">
                <a:solidFill>
                  <a:srgbClr val="000000"/>
                </a:solidFill>
              </a:rPr>
              <a:t>И кричит ...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3788640" y="3005596"/>
            <a:ext cx="1186560" cy="64950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81639" tIns="76088" rIns="81639" bIns="40820"/>
          <a:lstStyle/>
          <a:p>
            <a:pPr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ru-RU" sz="4000" b="1" i="1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кар!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457921" y="3639263"/>
            <a:ext cx="5942880" cy="178290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81639" tIns="76088" rIns="81639" bIns="40820"/>
          <a:lstStyle/>
          <a:p>
            <a:pPr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ru-RU" sz="4000" dirty="0">
                <a:solidFill>
                  <a:srgbClr val="000000"/>
                </a:solidFill>
              </a:rPr>
              <a:t>Над селом взошла заря,</a:t>
            </a:r>
          </a:p>
          <a:p>
            <a:pPr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endParaRPr lang="ru-RU" sz="4000" dirty="0">
              <a:solidFill>
                <a:srgbClr val="000000"/>
              </a:solidFill>
            </a:endParaRPr>
          </a:p>
          <a:p>
            <a:pPr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ru-RU" sz="4000" dirty="0">
                <a:solidFill>
                  <a:srgbClr val="000000"/>
                </a:solidFill>
              </a:rPr>
              <a:t>Петухи запели ...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2874240" y="5505699"/>
            <a:ext cx="3591360" cy="6999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81639" tIns="79353" rIns="81639" bIns="40820"/>
          <a:lstStyle/>
          <a:p>
            <a:pPr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ru-RU" sz="4400" b="1" i="1" dirty="0">
                <a:solidFill>
                  <a:srgbClr val="2323D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ку-ка-ре-ку!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3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9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5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14080" y="1633132"/>
            <a:ext cx="4180320" cy="4180759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391680" y="718636"/>
            <a:ext cx="5878080" cy="3918651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81639" tIns="72822" rIns="81639" bIns="40820"/>
          <a:lstStyle/>
          <a:p>
            <a:pPr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ru-RU" sz="3600" dirty="0">
                <a:solidFill>
                  <a:srgbClr val="000000"/>
                </a:solidFill>
              </a:rPr>
              <a:t>Не пойму я, почему</a:t>
            </a:r>
          </a:p>
          <a:p>
            <a:pPr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endParaRPr lang="ru-RU" sz="3600" dirty="0">
              <a:solidFill>
                <a:srgbClr val="000000"/>
              </a:solidFill>
            </a:endParaRPr>
          </a:p>
          <a:p>
            <a:pPr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ru-RU" sz="4000" dirty="0">
                <a:solidFill>
                  <a:srgbClr val="000000"/>
                </a:solidFill>
              </a:rPr>
              <a:t>Запищал</a:t>
            </a:r>
            <a:r>
              <a:rPr lang="ru-RU" sz="3600" dirty="0">
                <a:solidFill>
                  <a:srgbClr val="000000"/>
                </a:solidFill>
              </a:rPr>
              <a:t> цыпленок ...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1175040" y="3593178"/>
            <a:ext cx="3461760" cy="6999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81639" tIns="79353" rIns="81639" bIns="40820"/>
          <a:lstStyle/>
          <a:p>
            <a:pPr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ru-RU" sz="4400" b="1" i="1" dirty="0" err="1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ко-ко-ко</a:t>
            </a:r>
            <a:r>
              <a:rPr lang="ru-RU" sz="4400" b="1" i="1" dirty="0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!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89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8000" y="1566885"/>
            <a:ext cx="4095360" cy="4768341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783361" y="914496"/>
            <a:ext cx="4767840" cy="235032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81639" tIns="76088" rIns="81639" bIns="40820"/>
          <a:lstStyle/>
          <a:p>
            <a:pPr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ru-RU" sz="4000" dirty="0">
                <a:solidFill>
                  <a:srgbClr val="000000"/>
                </a:solidFill>
              </a:rPr>
              <a:t>Гуси- гуси, все ко мне!</a:t>
            </a:r>
          </a:p>
          <a:p>
            <a:pPr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endParaRPr lang="ru-RU" sz="4000" dirty="0">
              <a:solidFill>
                <a:srgbClr val="000000"/>
              </a:solidFill>
            </a:endParaRPr>
          </a:p>
          <a:p>
            <a:pPr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ru-RU" sz="4000" dirty="0">
                <a:solidFill>
                  <a:srgbClr val="000000"/>
                </a:solidFill>
              </a:rPr>
              <a:t>Отвечают гуси ...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1632960" y="3984899"/>
            <a:ext cx="2306880" cy="64950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81639" tIns="76088" rIns="81639" bIns="40820"/>
          <a:lstStyle/>
          <a:p>
            <a:pPr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ru-RU" sz="4000" b="1" i="1" dirty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га-га-га!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45120" y="2890385"/>
            <a:ext cx="4114080" cy="2922066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849600" y="914497"/>
            <a:ext cx="7184160" cy="178290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81639" tIns="76088" rIns="81639" bIns="40820"/>
          <a:lstStyle/>
          <a:p>
            <a:pPr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ru-RU" sz="4000" dirty="0">
                <a:solidFill>
                  <a:srgbClr val="000000"/>
                </a:solidFill>
              </a:rPr>
              <a:t>Всех прохожих напугав,</a:t>
            </a:r>
          </a:p>
          <a:p>
            <a:pPr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endParaRPr lang="ru-RU" sz="4000" dirty="0">
              <a:solidFill>
                <a:srgbClr val="000000"/>
              </a:solidFill>
            </a:endParaRPr>
          </a:p>
          <a:p>
            <a:pPr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ru-RU" sz="4000" dirty="0">
                <a:solidFill>
                  <a:srgbClr val="000000"/>
                </a:solidFill>
              </a:rPr>
              <a:t>Зажужжали пчёлы ...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979200" y="3657985"/>
            <a:ext cx="2808000" cy="6999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81639" tIns="79353" rIns="81639" bIns="40820"/>
          <a:lstStyle/>
          <a:p>
            <a:pPr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ru-RU" sz="4400" b="1" i="1" dirty="0">
                <a:solidFill>
                  <a:srgbClr val="2300D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ж-ж-ж!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1"/>
          <p:cNvSpPr txBox="1">
            <a:spLocks noChangeArrowheads="1"/>
          </p:cNvSpPr>
          <p:nvPr/>
        </p:nvSpPr>
        <p:spPr bwMode="auto">
          <a:xfrm>
            <a:off x="3265920" y="1568325"/>
            <a:ext cx="4158720" cy="1008106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81639" tIns="98293" rIns="81639" bIns="40820"/>
          <a:lstStyle/>
          <a:p>
            <a:pPr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ru-RU" sz="6500" b="1" i="1" dirty="0" smtClean="0">
                <a:solidFill>
                  <a:srgbClr val="FF33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Молодцы!</a:t>
            </a:r>
            <a:endParaRPr lang="ru-RU" sz="6500" b="1" i="1" dirty="0">
              <a:solidFill>
                <a:srgbClr val="FF33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564481" y="2616755"/>
            <a:ext cx="7757280" cy="2916306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81639" tIns="76088" rIns="81639" bIns="40820"/>
          <a:lstStyle/>
          <a:p>
            <a:pPr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ru-RU" sz="4000" dirty="0">
                <a:solidFill>
                  <a:srgbClr val="000000"/>
                </a:solidFill>
              </a:rPr>
              <a:t> Запомни: </a:t>
            </a:r>
            <a:r>
              <a:rPr lang="ru-RU" sz="4000" b="1" dirty="0">
                <a:solidFill>
                  <a:srgbClr val="000000"/>
                </a:solidFill>
              </a:rPr>
              <a:t>рифма</a:t>
            </a:r>
            <a:r>
              <a:rPr lang="ru-RU" sz="4000" dirty="0">
                <a:solidFill>
                  <a:srgbClr val="000000"/>
                </a:solidFill>
              </a:rPr>
              <a:t>-это созвучие </a:t>
            </a:r>
          </a:p>
          <a:p>
            <a:pPr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ru-RU" sz="4000" dirty="0">
                <a:solidFill>
                  <a:srgbClr val="000000"/>
                </a:solidFill>
              </a:rPr>
              <a:t>концов стихотворных строк.</a:t>
            </a:r>
          </a:p>
          <a:p>
            <a:pPr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ru-RU" sz="4000" dirty="0">
                <a:solidFill>
                  <a:srgbClr val="000000"/>
                </a:solidFill>
              </a:rPr>
              <a:t>В стихотворении </a:t>
            </a:r>
            <a:r>
              <a:rPr lang="ru-RU" sz="4000" dirty="0" err="1">
                <a:solidFill>
                  <a:srgbClr val="000000"/>
                </a:solidFill>
              </a:rPr>
              <a:t>И.Гамазковой</a:t>
            </a:r>
            <a:endParaRPr lang="ru-RU" sz="4000" dirty="0">
              <a:solidFill>
                <a:srgbClr val="000000"/>
              </a:solidFill>
            </a:endParaRPr>
          </a:p>
          <a:p>
            <a:pPr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ru-RU" sz="4000" dirty="0">
                <a:solidFill>
                  <a:srgbClr val="000000"/>
                </a:solidFill>
              </a:rPr>
              <a:t>рифма подсказывает неверный </a:t>
            </a:r>
          </a:p>
          <a:p>
            <a:pPr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ru-RU" sz="4000" dirty="0">
                <a:solidFill>
                  <a:srgbClr val="000000"/>
                </a:solidFill>
              </a:rPr>
              <a:t>по смыслу ответ!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Бородицкая Марина Яковлевна</a:t>
            </a:r>
            <a:br>
              <a:rPr lang="ru-RU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61 год</a:t>
            </a:r>
            <a:endParaRPr lang="ru-RU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lh4.googleusercontent.com/3CLqwLeMVB0vgXKg5CjD4Cc61RmEOHqOymjugpod0uaMdvhO9Dg3kPDD0PQkA42Whscb6lBXxictVzpNOZNdUlHwkE0SyphbEyLJ5iaAJslMmj3QUT5DGPWnxzcqTpqQ1fnXDB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0526" y="1700808"/>
            <a:ext cx="3440367" cy="51571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0" y="1844824"/>
            <a:ext cx="7498080" cy="1143000"/>
          </a:xfrm>
        </p:spPr>
        <p:txBody>
          <a:bodyPr>
            <a:noAutofit/>
          </a:bodyPr>
          <a:lstStyle/>
          <a:p>
            <a:r>
              <a:rPr lang="ru-RU" sz="5400" b="1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Интонация</a:t>
            </a:r>
            <a:r>
              <a:rPr lang="ru-RU" sz="5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 - </a:t>
            </a:r>
            <a:br>
              <a:rPr lang="ru-RU" sz="5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54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03648" y="3140968"/>
            <a:ext cx="7498080" cy="48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тон, манера произношения, отражающие какие-либо чувства говорящего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03648" y="404664"/>
            <a:ext cx="7530040" cy="58437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400" i="1" dirty="0" smtClean="0">
                <a:latin typeface="Times New Roman" pitchFamily="18" charset="0"/>
                <a:cs typeface="Times New Roman" pitchFamily="18" charset="0"/>
              </a:rPr>
              <a:t>Стала утка на пруду</a:t>
            </a:r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400" i="1" dirty="0" smtClean="0">
                <a:latin typeface="Times New Roman" pitchFamily="18" charset="0"/>
                <a:cs typeface="Times New Roman" pitchFamily="18" charset="0"/>
              </a:rPr>
              <a:t>Учить своих утят.</a:t>
            </a:r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400" i="1" dirty="0" smtClean="0">
                <a:latin typeface="Times New Roman" pitchFamily="18" charset="0"/>
                <a:cs typeface="Times New Roman" pitchFamily="18" charset="0"/>
              </a:rPr>
              <a:t>Утята плавать на виду</a:t>
            </a:r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400" i="1" dirty="0" smtClean="0">
                <a:latin typeface="Times New Roman" pitchFamily="18" charset="0"/>
                <a:cs typeface="Times New Roman" pitchFamily="18" charset="0"/>
              </a:rPr>
              <a:t>У мамы не хотят.</a:t>
            </a:r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400" i="1" dirty="0" smtClean="0">
                <a:latin typeface="Times New Roman" pitchFamily="18" charset="0"/>
                <a:cs typeface="Times New Roman" pitchFamily="18" charset="0"/>
              </a:rPr>
              <a:t>Ужасно утка мучится:</a:t>
            </a:r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400" i="1" dirty="0" smtClean="0">
                <a:latin typeface="Times New Roman" pitchFamily="18" charset="0"/>
                <a:cs typeface="Times New Roman" pitchFamily="18" charset="0"/>
              </a:rPr>
              <a:t>«Ну что из них получится?»</a:t>
            </a:r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62" name="Picture 2" descr="http://cs21.babysfera.ru/9/9/5/d/22801549.88917711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604073"/>
            <a:ext cx="8280920" cy="55033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5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Инна Гамазкова</a:t>
            </a:r>
            <a:br>
              <a:rPr lang="ru-RU" sz="5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5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71 год</a:t>
            </a:r>
            <a:endParaRPr lang="ru-RU" sz="54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4034" name="Picture 2" descr="http://epampa.yuniko.ru/gamazkova/fot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1844824"/>
            <a:ext cx="3600400" cy="48245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914401" y="748879"/>
            <a:ext cx="7807680" cy="1144921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38534" rIns="0" bIns="0" anchor="ctr"/>
          <a:lstStyle/>
          <a:p>
            <a:pPr algn="ctr"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ru-RU" sz="4400" b="1" i="1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И. Гамазкова</a:t>
            </a:r>
          </a:p>
        </p:txBody>
      </p:sp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849601" y="1828992"/>
            <a:ext cx="8033760" cy="1697939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52902" rIns="0" bIns="0" anchor="ctr"/>
          <a:lstStyle/>
          <a:p>
            <a:pPr algn="ctr"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ru-RU" sz="6000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Кто как кричит?</a:t>
            </a: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783360" y="3657985"/>
            <a:ext cx="7053120" cy="178290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81639" tIns="76088" rIns="81639" bIns="40820"/>
          <a:lstStyle/>
          <a:p>
            <a:pPr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ru-RU" sz="4000" dirty="0">
                <a:solidFill>
                  <a:srgbClr val="000000"/>
                </a:solidFill>
              </a:rPr>
              <a:t>Прочитай стихотворение. Вставь пропущенные слова в рифму.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7680" y="541497"/>
            <a:ext cx="2805120" cy="25937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90560" y="3853845"/>
            <a:ext cx="3199680" cy="254762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3526560" y="655269"/>
            <a:ext cx="4963680" cy="235032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81639" tIns="76088" rIns="81639" bIns="40820"/>
          <a:lstStyle/>
          <a:p>
            <a:pPr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ru-RU" sz="4000" dirty="0">
                <a:solidFill>
                  <a:srgbClr val="000000"/>
                </a:solidFill>
              </a:rPr>
              <a:t>Сидит ворон на суку</a:t>
            </a:r>
          </a:p>
          <a:p>
            <a:pPr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endParaRPr lang="ru-RU" sz="4000" dirty="0">
              <a:solidFill>
                <a:srgbClr val="000000"/>
              </a:solidFill>
            </a:endParaRPr>
          </a:p>
          <a:p>
            <a:pPr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ru-RU" sz="4000" dirty="0">
                <a:solidFill>
                  <a:srgbClr val="000000"/>
                </a:solidFill>
              </a:rPr>
              <a:t>И кричит ...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4767840" y="2827018"/>
            <a:ext cx="3327840" cy="6999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81639" tIns="79353" rIns="81639" bIns="40820"/>
          <a:lstStyle/>
          <a:p>
            <a:pPr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ru-RU" sz="4400" b="1" i="1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ку-ка-ре-ку!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375840" y="3699749"/>
            <a:ext cx="5942880" cy="178290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81639" tIns="76088" rIns="81639" bIns="40820"/>
          <a:lstStyle/>
          <a:p>
            <a:pPr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ru-RU" sz="4000" dirty="0">
                <a:solidFill>
                  <a:srgbClr val="000000"/>
                </a:solidFill>
              </a:rPr>
              <a:t>Над селом взошла заря,</a:t>
            </a:r>
          </a:p>
          <a:p>
            <a:pPr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endParaRPr lang="ru-RU" sz="4000" dirty="0">
              <a:solidFill>
                <a:srgbClr val="000000"/>
              </a:solidFill>
            </a:endParaRPr>
          </a:p>
          <a:p>
            <a:pPr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ru-RU" sz="4000" dirty="0">
                <a:solidFill>
                  <a:srgbClr val="000000"/>
                </a:solidFill>
              </a:rPr>
              <a:t>Петухи запели ...</a:t>
            </a: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4180321" y="5420730"/>
            <a:ext cx="3591360" cy="6999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81639" tIns="79353" rIns="81639" bIns="40820"/>
          <a:lstStyle/>
          <a:p>
            <a:pPr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ru-RU" sz="4400" b="1" i="1" dirty="0" err="1">
                <a:solidFill>
                  <a:srgbClr val="2323D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кря</a:t>
            </a:r>
            <a:r>
              <a:rPr lang="ru-RU" sz="4400" b="1" i="1" dirty="0">
                <a:solidFill>
                  <a:srgbClr val="2323D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!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3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9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14080" y="1633132"/>
            <a:ext cx="4180320" cy="4180759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3853440" y="2481382"/>
            <a:ext cx="64800" cy="3874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ru-RU"/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1175040" y="2220713"/>
            <a:ext cx="3199680" cy="282557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ru-RU"/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1501921" y="2351768"/>
            <a:ext cx="1440" cy="3874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ru-RU"/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522721" y="587582"/>
            <a:ext cx="5878080" cy="4180759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81639" tIns="72822" rIns="81639" bIns="40820"/>
          <a:lstStyle/>
          <a:p>
            <a:pPr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ru-RU" sz="3600" dirty="0">
                <a:solidFill>
                  <a:srgbClr val="000000"/>
                </a:solidFill>
              </a:rPr>
              <a:t>Не пойму я, почему</a:t>
            </a:r>
          </a:p>
          <a:p>
            <a:pPr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endParaRPr lang="ru-RU" sz="3600" dirty="0">
              <a:solidFill>
                <a:srgbClr val="000000"/>
              </a:solidFill>
            </a:endParaRPr>
          </a:p>
          <a:p>
            <a:pPr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ru-RU" sz="4000" dirty="0">
                <a:solidFill>
                  <a:srgbClr val="000000"/>
                </a:solidFill>
              </a:rPr>
              <a:t>Запищал</a:t>
            </a:r>
            <a:r>
              <a:rPr lang="ru-RU" sz="3600" dirty="0">
                <a:solidFill>
                  <a:srgbClr val="000000"/>
                </a:solidFill>
              </a:rPr>
              <a:t> цыпленок ...</a:t>
            </a: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1175040" y="3591738"/>
            <a:ext cx="3461760" cy="6999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81639" tIns="79353" rIns="81639" bIns="40820"/>
          <a:lstStyle/>
          <a:p>
            <a:pPr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ru-RU" sz="4400" b="1" i="1" dirty="0" err="1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му-у-у</a:t>
            </a:r>
            <a:r>
              <a:rPr lang="ru-RU" sz="4400" b="1" i="1" dirty="0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!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13</TotalTime>
  <Words>266</Words>
  <Application>Microsoft Office PowerPoint</Application>
  <PresentationFormat>Экран (4:3)</PresentationFormat>
  <Paragraphs>79</Paragraphs>
  <Slides>17</Slides>
  <Notes>11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Солнцестояние</vt:lpstr>
      <vt:lpstr>Слайд 1</vt:lpstr>
      <vt:lpstr>Бородицкая Марина Яковлевна 61 год</vt:lpstr>
      <vt:lpstr>Интонация -  </vt:lpstr>
      <vt:lpstr>Слайд 4</vt:lpstr>
      <vt:lpstr>Слайд 5</vt:lpstr>
      <vt:lpstr>Инна Гамазкова 71 год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Валерия</dc:creator>
  <cp:lastModifiedBy>Валерия</cp:lastModifiedBy>
  <cp:revision>3</cp:revision>
  <dcterms:created xsi:type="dcterms:W3CDTF">2016-03-15T19:09:54Z</dcterms:created>
  <dcterms:modified xsi:type="dcterms:W3CDTF">2016-04-08T17:37:33Z</dcterms:modified>
</cp:coreProperties>
</file>