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99FF"/>
    <a:srgbClr val="9900FF"/>
    <a:srgbClr val="9933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8E3FFD5-7425-4DD0-AE18-CDD7FC6933D9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B8C837D-A7D3-46FD-8AC1-98CFFA3C8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30B01-6A6F-446A-9923-56E2E5BB4D29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1612E-410D-4E4B-A1B4-9D5AACFDE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2AF6EE-1576-4F89-B660-FF38C068FC25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F763562-723E-4FD8-B839-BDBE87D9B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D5898-106A-4DBB-879B-3D102D868458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E48F4-350C-48EB-B2E1-8555B5AA1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9AA37D3-03F1-4F83-BF31-EC83C36FF0DE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1D4892-9847-4869-A25B-8148FFE64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1EC8E-13FD-4911-BC2A-5885471A249D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98BC1-325C-4D41-A86E-6FE5E8B46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A26C4-0C85-4A97-BA7E-A9D05C6A6EC8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617CB-6194-4436-BB5D-E29D2A70A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E381A-31D4-4CE5-AA34-69B2639A8D5F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BDC3A-5AF3-4548-9930-4ADB26D78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34375-82B9-4985-97D1-91C1014428D2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A61F3-3558-4103-A8A9-3CDC66E6E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8E377-5872-4A6F-A1AD-9D63798233A0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4CF89-D32A-49B6-9A2C-81461D746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E6A5FD-41DC-48C7-96A7-684F1810538B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0F7466-856E-4801-9C02-9B7E6C4E7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91E3B41-65BC-4F47-9952-D23903E9AFBE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EAA3312-B784-42B1-96A3-6B2E71BB9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10" r:id="rId9"/>
    <p:sldLayoutId id="2147483701" r:id="rId10"/>
    <p:sldLayoutId id="214748371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68007F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68007F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68007F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68007F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30950" y="1501230"/>
            <a:ext cx="5120266" cy="1470025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6000" i="1" dirty="0" smtClean="0">
                <a:latin typeface="Arial Black" pitchFamily="34" charset="0"/>
              </a:rPr>
              <a:t>Русский народный костюм</a:t>
            </a:r>
            <a:endParaRPr lang="ru-RU" sz="6000" i="1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44675"/>
            <a:ext cx="3098800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211638" y="3141663"/>
            <a:ext cx="46815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CC99FF"/>
                </a:solidFill>
              </a:rPr>
              <a:t>«В каждом посаде в своём наряде»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352901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549275"/>
            <a:ext cx="4257675" cy="55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124297"/>
            <a:ext cx="2952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28797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20713"/>
            <a:ext cx="323532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60350"/>
            <a:ext cx="3384550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115888"/>
            <a:ext cx="3848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rebuchet MS" pitchFamily="34" charset="0"/>
              </a:rPr>
              <a:t>северорусский костюм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95738" y="6092825"/>
            <a:ext cx="3738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rebuchet MS" pitchFamily="34" charset="0"/>
              </a:rPr>
              <a:t>южнорусский костюм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765175"/>
            <a:ext cx="3816350" cy="591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411413" y="0"/>
            <a:ext cx="3849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rebuchet MS" pitchFamily="34" charset="0"/>
              </a:rPr>
              <a:t>северорусский костюм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92150"/>
            <a:ext cx="38100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20713"/>
            <a:ext cx="3810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704850"/>
            <a:ext cx="38100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484438" y="0"/>
            <a:ext cx="3738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rebuchet MS" pitchFamily="34" charset="0"/>
              </a:rPr>
              <a:t>южнорусский костюм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119</TotalTime>
  <Words>19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Trebuchet MS</vt:lpstr>
      <vt:lpstr>Wingdings</vt:lpstr>
      <vt:lpstr>Wingdings 2</vt:lpstr>
      <vt:lpstr>Изящная</vt:lpstr>
      <vt:lpstr>Русский народный костюм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народный костюм</dc:title>
  <dc:creator>Татьяна</dc:creator>
  <cp:lastModifiedBy>Мария</cp:lastModifiedBy>
  <cp:revision>15</cp:revision>
  <dcterms:created xsi:type="dcterms:W3CDTF">2011-11-12T11:39:39Z</dcterms:created>
  <dcterms:modified xsi:type="dcterms:W3CDTF">2016-04-08T14:48:41Z</dcterms:modified>
</cp:coreProperties>
</file>