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№3 «Тополёк» станицы Фастовецкой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Тихорецкий район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Мастер-класс для родителей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нетрадиционным пальчиковым играм «Пальчикам не дам скучать — буду весело играть»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 Киященко Наталья Александровна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0300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1019" y="2988941"/>
            <a:ext cx="4671002" cy="349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P10300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368485" cy="32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10300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64896" cy="605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1030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20880" cy="59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26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Муниципальное бюджетное дошкольное образовательное учреждение детский сад №3 «Тополёк» станицы Фастовецкой муниципального образования Тихорецкий район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№3 «Тополёк» станицы Фастовецкой муниципального образования Тихорецкий район</dc:title>
  <dc:creator>samsung</dc:creator>
  <cp:lastModifiedBy>samsung</cp:lastModifiedBy>
  <cp:revision>6</cp:revision>
  <dcterms:created xsi:type="dcterms:W3CDTF">2016-04-01T06:09:45Z</dcterms:created>
  <dcterms:modified xsi:type="dcterms:W3CDTF">2016-04-01T06:30:42Z</dcterms:modified>
</cp:coreProperties>
</file>