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3" r:id="rId18"/>
    <p:sldId id="272" r:id="rId19"/>
    <p:sldId id="276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5171C"/>
    <a:srgbClr val="D6F808"/>
    <a:srgbClr val="FCF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52" autoAdjust="0"/>
  </p:normalViewPr>
  <p:slideViewPr>
    <p:cSldViewPr>
      <p:cViewPr>
        <p:scale>
          <a:sx n="69" d="100"/>
          <a:sy n="69" d="100"/>
        </p:scale>
        <p:origin x="-1194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</a:defRPr>
            </a:pPr>
            <a:r>
              <a:rPr lang="ru-RU" sz="2400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творческих</a:t>
            </a:r>
            <a:r>
              <a:rPr lang="ru-RU" sz="2400" i="1" u="sng" baseline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способностей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408947861850628"/>
          <c:y val="3.29564248593513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57733381098244E-2"/>
          <c:y val="0.21576919381330004"/>
          <c:w val="0.56349422059680443"/>
          <c:h val="0.7462491029525247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96588033428383E-2"/>
          <c:y val="0.11562778674921424"/>
          <c:w val="0.61036273747361403"/>
          <c:h val="0.73718619514908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explosion val="23"/>
          </c:dPt>
          <c:dPt>
            <c:idx val="2"/>
            <c:bubble3D val="0"/>
            <c:explosion val="20"/>
          </c:dPt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0.05</c:v>
                </c:pt>
                <c:pt idx="1">
                  <c:v>0.76</c:v>
                </c:pt>
                <c:pt idx="2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7733381098244E-2"/>
          <c:y val="0.21576919381330004"/>
          <c:w val="0.56349422059680443"/>
          <c:h val="0.7462491029525247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творческих способностей</c:v>
                </c:pt>
              </c:strCache>
            </c:strRef>
          </c:tx>
          <c:explosion val="6"/>
          <c:dPt>
            <c:idx val="1"/>
            <c:bubble3D val="0"/>
            <c:explosion val="13"/>
          </c:dPt>
          <c:dPt>
            <c:idx val="2"/>
            <c:bubble3D val="0"/>
            <c:explosion val="21"/>
          </c:dPt>
          <c:dLbls>
            <c:dLbl>
              <c:idx val="0"/>
              <c:layout>
                <c:manualLayout>
                  <c:x val="-0.19115731427521518"/>
                  <c:y val="-2.0184945228324879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49</a:t>
                    </a:r>
                    <a:r>
                      <a:rPr lang="en-US" sz="2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574725399622167"/>
                  <c:y val="-0.15793069116802413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45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653727922435846"/>
                  <c:y val="0.19486459320872748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en-US" sz="2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2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307819780178364E-2"/>
                  <c:y val="1.2705091032392446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0.54</c:v>
                </c:pt>
                <c:pt idx="1">
                  <c:v>0.32</c:v>
                </c:pt>
                <c:pt idx="2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14306-50F6-4CED-B79E-F5FECB278CF8}" type="doc">
      <dgm:prSet loTypeId="urn:microsoft.com/office/officeart/2005/8/layout/arrow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80C713B-703E-4903-93B2-BD4CA8081D18}">
      <dgm:prSet phldrT="[Текст]" custT="1"/>
      <dgm:spPr/>
      <dgm:t>
        <a:bodyPr/>
        <a:lstStyle/>
        <a:p>
          <a:pPr algn="l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Возникли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D8FF4837-C586-496B-B810-25F5DE0B590B}" type="parTrans" cxnId="{B8B22FB4-7A40-4B13-890B-68D44097B002}">
      <dgm:prSet/>
      <dgm:spPr/>
      <dgm:t>
        <a:bodyPr/>
        <a:lstStyle/>
        <a:p>
          <a:endParaRPr lang="ru-RU"/>
        </a:p>
      </dgm:t>
    </dgm:pt>
    <dgm:pt modelId="{41463E9F-2128-47E5-82E3-FDD230355D4F}" type="sibTrans" cxnId="{B8B22FB4-7A40-4B13-890B-68D44097B002}">
      <dgm:prSet/>
      <dgm:spPr/>
      <dgm:t>
        <a:bodyPr/>
        <a:lstStyle/>
        <a:p>
          <a:endParaRPr lang="ru-RU"/>
        </a:p>
      </dgm:t>
    </dgm:pt>
    <dgm:pt modelId="{D68E5656-1892-4CFF-8B14-12E36836D70D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противоречия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A12E708-4D2C-49E5-9815-A255A9F1EF2B}" type="parTrans" cxnId="{B3AF1D90-DCDF-4B35-BBAE-8BF0D849847A}">
      <dgm:prSet/>
      <dgm:spPr/>
      <dgm:t>
        <a:bodyPr/>
        <a:lstStyle/>
        <a:p>
          <a:endParaRPr lang="ru-RU"/>
        </a:p>
      </dgm:t>
    </dgm:pt>
    <dgm:pt modelId="{E10582EB-D28A-417C-A0D8-CB4031091442}" type="sibTrans" cxnId="{B3AF1D90-DCDF-4B35-BBAE-8BF0D849847A}">
      <dgm:prSet/>
      <dgm:spPr/>
      <dgm:t>
        <a:bodyPr/>
        <a:lstStyle/>
        <a:p>
          <a:endParaRPr lang="ru-RU"/>
        </a:p>
      </dgm:t>
    </dgm:pt>
    <dgm:pt modelId="{897FE825-677F-4BE3-9631-29C0F122D544}" type="pres">
      <dgm:prSet presAssocID="{75114306-50F6-4CED-B79E-F5FECB278CF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649EA3-AC63-4C17-89B7-290EFABD791E}" type="pres">
      <dgm:prSet presAssocID="{75114306-50F6-4CED-B79E-F5FECB278CF8}" presName="ribbon" presStyleLbl="node1" presStyleIdx="0" presStyleCnt="1" custScaleX="153556"/>
      <dgm:spPr/>
      <dgm:t>
        <a:bodyPr/>
        <a:lstStyle/>
        <a:p>
          <a:endParaRPr lang="ru-RU"/>
        </a:p>
      </dgm:t>
    </dgm:pt>
    <dgm:pt modelId="{FED49817-7988-43D8-8159-175F70F57174}" type="pres">
      <dgm:prSet presAssocID="{75114306-50F6-4CED-B79E-F5FECB278CF8}" presName="leftArrowText" presStyleLbl="node1" presStyleIdx="0" presStyleCnt="1" custScaleX="1762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CC700-DF80-4F28-8B41-31612611E4E2}" type="pres">
      <dgm:prSet presAssocID="{75114306-50F6-4CED-B79E-F5FECB278CF8}" presName="rightArrowText" presStyleLbl="node1" presStyleIdx="0" presStyleCnt="1" custScaleX="147907" custScaleY="124719" custLinFactNeighborX="26384" custLinFactNeighborY="-66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0612FF-CDE2-40ED-A335-93D0E08DAD2C}" type="presOf" srcId="{75114306-50F6-4CED-B79E-F5FECB278CF8}" destId="{897FE825-677F-4BE3-9631-29C0F122D544}" srcOrd="0" destOrd="0" presId="urn:microsoft.com/office/officeart/2005/8/layout/arrow6"/>
    <dgm:cxn modelId="{A368DF7C-050A-4A45-9666-4F2404C617AF}" type="presOf" srcId="{D68E5656-1892-4CFF-8B14-12E36836D70D}" destId="{0F2CC700-DF80-4F28-8B41-31612611E4E2}" srcOrd="0" destOrd="0" presId="urn:microsoft.com/office/officeart/2005/8/layout/arrow6"/>
    <dgm:cxn modelId="{7B8AC655-3020-40E0-B7A7-15A169A07FCA}" type="presOf" srcId="{C80C713B-703E-4903-93B2-BD4CA8081D18}" destId="{FED49817-7988-43D8-8159-175F70F57174}" srcOrd="0" destOrd="0" presId="urn:microsoft.com/office/officeart/2005/8/layout/arrow6"/>
    <dgm:cxn modelId="{B8B22FB4-7A40-4B13-890B-68D44097B002}" srcId="{75114306-50F6-4CED-B79E-F5FECB278CF8}" destId="{C80C713B-703E-4903-93B2-BD4CA8081D18}" srcOrd="0" destOrd="0" parTransId="{D8FF4837-C586-496B-B810-25F5DE0B590B}" sibTransId="{41463E9F-2128-47E5-82E3-FDD230355D4F}"/>
    <dgm:cxn modelId="{B3AF1D90-DCDF-4B35-BBAE-8BF0D849847A}" srcId="{75114306-50F6-4CED-B79E-F5FECB278CF8}" destId="{D68E5656-1892-4CFF-8B14-12E36836D70D}" srcOrd="1" destOrd="0" parTransId="{6A12E708-4D2C-49E5-9815-A255A9F1EF2B}" sibTransId="{E10582EB-D28A-417C-A0D8-CB4031091442}"/>
    <dgm:cxn modelId="{B9549A79-D5A1-4B8A-A39F-CE386E0CD044}" type="presParOf" srcId="{897FE825-677F-4BE3-9631-29C0F122D544}" destId="{FD649EA3-AC63-4C17-89B7-290EFABD791E}" srcOrd="0" destOrd="0" presId="urn:microsoft.com/office/officeart/2005/8/layout/arrow6"/>
    <dgm:cxn modelId="{04DED1A3-055B-4D65-B132-D09846C733F3}" type="presParOf" srcId="{897FE825-677F-4BE3-9631-29C0F122D544}" destId="{FED49817-7988-43D8-8159-175F70F57174}" srcOrd="1" destOrd="0" presId="urn:microsoft.com/office/officeart/2005/8/layout/arrow6"/>
    <dgm:cxn modelId="{26A547F6-02DF-458F-A39F-C5656C58819A}" type="presParOf" srcId="{897FE825-677F-4BE3-9631-29C0F122D544}" destId="{0F2CC700-DF80-4F28-8B41-31612611E4E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270A3F4-72F4-4A1B-9167-088BB111074C}" type="doc">
      <dgm:prSet loTypeId="urn:microsoft.com/office/officeart/2008/layout/PictureAccentList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BD5641D-BBDC-4E76-9106-C0605FBB5142}">
      <dgm:prSet phldrT="[Текст]" custT="1"/>
      <dgm:spPr/>
      <dgm:t>
        <a:bodyPr/>
        <a:lstStyle/>
        <a:p>
          <a:r>
            <a:rPr lang="ru-RU" sz="1600" b="1" u="sng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Практические методы</a:t>
          </a:r>
          <a:endParaRPr lang="ru-RU" sz="1600" b="1" u="sng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C5E8A0-C81D-4756-A89A-35B5E6E20561}" type="parTrans" cxnId="{B3DF18E9-6EC8-4C05-BFD6-C5D2D73D4B62}">
      <dgm:prSet/>
      <dgm:spPr/>
      <dgm:t>
        <a:bodyPr/>
        <a:lstStyle/>
        <a:p>
          <a:endParaRPr lang="ru-RU"/>
        </a:p>
      </dgm:t>
    </dgm:pt>
    <dgm:pt modelId="{603378C9-3367-4B16-925B-805B9199902E}" type="sibTrans" cxnId="{B3DF18E9-6EC8-4C05-BFD6-C5D2D73D4B62}">
      <dgm:prSet/>
      <dgm:spPr/>
      <dgm:t>
        <a:bodyPr/>
        <a:lstStyle/>
        <a:p>
          <a:endParaRPr lang="ru-RU"/>
        </a:p>
      </dgm:t>
    </dgm:pt>
    <dgm:pt modelId="{9DB96B44-8F6D-4C90-AE7E-C0F6C1AE0AEE}">
      <dgm:prSet phldrT="[Текст]" custT="1"/>
      <dgm:spPr/>
      <dgm:t>
        <a:bodyPr/>
        <a:lstStyle/>
        <a:p>
          <a:r>
            <a:rPr lang="ru-RU" sz="1600" b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Планирование выполнения задания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344263-418B-43F0-B345-0C67FABDBE1B}" type="parTrans" cxnId="{0E3854AE-7586-4653-B309-9AE3BE26A177}">
      <dgm:prSet/>
      <dgm:spPr/>
      <dgm:t>
        <a:bodyPr/>
        <a:lstStyle/>
        <a:p>
          <a:endParaRPr lang="ru-RU"/>
        </a:p>
      </dgm:t>
    </dgm:pt>
    <dgm:pt modelId="{85B4317C-AEA8-42AC-9DF8-18E4D70F331E}" type="sibTrans" cxnId="{0E3854AE-7586-4653-B309-9AE3BE26A177}">
      <dgm:prSet/>
      <dgm:spPr/>
      <dgm:t>
        <a:bodyPr/>
        <a:lstStyle/>
        <a:p>
          <a:endParaRPr lang="ru-RU"/>
        </a:p>
      </dgm:t>
    </dgm:pt>
    <dgm:pt modelId="{5FEAF579-A06C-40E6-AB83-7F11504ADAD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Определение причин недостатков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5AF6A8-2069-4019-A0CE-AB105A969656}" type="parTrans" cxnId="{553C3B89-84F4-4183-811C-3FE85D0DF833}">
      <dgm:prSet/>
      <dgm:spPr/>
      <dgm:t>
        <a:bodyPr/>
        <a:lstStyle/>
        <a:p>
          <a:endParaRPr lang="ru-RU"/>
        </a:p>
      </dgm:t>
    </dgm:pt>
    <dgm:pt modelId="{23D554FE-B925-4E51-B96C-75F36BC4C07B}" type="sibTrans" cxnId="{553C3B89-84F4-4183-811C-3FE85D0DF833}">
      <dgm:prSet/>
      <dgm:spPr/>
      <dgm:t>
        <a:bodyPr/>
        <a:lstStyle/>
        <a:p>
          <a:endParaRPr lang="ru-RU"/>
        </a:p>
      </dgm:t>
    </dgm:pt>
    <dgm:pt modelId="{E5BBAB81-1A54-43DE-8B82-B26065EC2748}">
      <dgm:prSet phldrT="[Текст]" custT="1"/>
      <dgm:spPr/>
      <dgm:t>
        <a:bodyPr/>
        <a:lstStyle/>
        <a:p>
          <a:r>
            <a:rPr lang="ru-RU" sz="1600" b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Постановка задания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1C7CC4-F856-4829-B64E-3F0369E6688F}" type="parTrans" cxnId="{459662C3-C64D-409E-A31E-D2CAE34A0A76}">
      <dgm:prSet/>
      <dgm:spPr/>
      <dgm:t>
        <a:bodyPr/>
        <a:lstStyle/>
        <a:p>
          <a:endParaRPr lang="ru-RU"/>
        </a:p>
      </dgm:t>
    </dgm:pt>
    <dgm:pt modelId="{145DCEB5-EE95-480E-829A-4D8AFB38A30B}" type="sibTrans" cxnId="{459662C3-C64D-409E-A31E-D2CAE34A0A76}">
      <dgm:prSet/>
      <dgm:spPr/>
      <dgm:t>
        <a:bodyPr/>
        <a:lstStyle/>
        <a:p>
          <a:endParaRPr lang="ru-RU"/>
        </a:p>
      </dgm:t>
    </dgm:pt>
    <dgm:pt modelId="{F48046AD-5B9C-41D3-B06C-A557A9E43FBA}">
      <dgm:prSet phldrT="[Текст]" custT="1"/>
      <dgm:spPr/>
      <dgm:t>
        <a:bodyPr/>
        <a:lstStyle/>
        <a:p>
          <a:r>
            <a:rPr lang="ru-RU" sz="1600" b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Контроль и регулировка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BF5C02-6095-42DF-AE37-AC016E1286A8}" type="parTrans" cxnId="{D2957CBC-0E24-4916-B071-F34388419D6F}">
      <dgm:prSet/>
      <dgm:spPr/>
      <dgm:t>
        <a:bodyPr/>
        <a:lstStyle/>
        <a:p>
          <a:endParaRPr lang="ru-RU"/>
        </a:p>
      </dgm:t>
    </dgm:pt>
    <dgm:pt modelId="{6DE39F75-0A59-42FF-88E6-47D1719501A0}" type="sibTrans" cxnId="{D2957CBC-0E24-4916-B071-F34388419D6F}">
      <dgm:prSet/>
      <dgm:spPr/>
      <dgm:t>
        <a:bodyPr/>
        <a:lstStyle/>
        <a:p>
          <a:endParaRPr lang="ru-RU"/>
        </a:p>
      </dgm:t>
    </dgm:pt>
    <dgm:pt modelId="{6180D092-D711-4314-B178-4C30B7EF70E7}">
      <dgm:prSet phldrT="[Текст]" custT="1"/>
      <dgm:spPr/>
      <dgm:t>
        <a:bodyPr/>
        <a:lstStyle/>
        <a:p>
          <a:r>
            <a:rPr lang="ru-RU" sz="1600" b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Анализ результатов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8B1534-B35F-41D8-85A6-3128B2DB50F1}" type="parTrans" cxnId="{F8CD73F5-8721-4D64-AB33-94858DEB6EBE}">
      <dgm:prSet/>
      <dgm:spPr/>
      <dgm:t>
        <a:bodyPr/>
        <a:lstStyle/>
        <a:p>
          <a:endParaRPr lang="ru-RU"/>
        </a:p>
      </dgm:t>
    </dgm:pt>
    <dgm:pt modelId="{1BBB20BD-8C43-4001-B1E0-902DF074E57F}" type="sibTrans" cxnId="{F8CD73F5-8721-4D64-AB33-94858DEB6EBE}">
      <dgm:prSet/>
      <dgm:spPr/>
      <dgm:t>
        <a:bodyPr/>
        <a:lstStyle/>
        <a:p>
          <a:endParaRPr lang="ru-RU"/>
        </a:p>
      </dgm:t>
    </dgm:pt>
    <dgm:pt modelId="{90953D5D-D65E-4A8A-B359-AA1BAB2E5535}" type="pres">
      <dgm:prSet presAssocID="{7270A3F4-72F4-4A1B-9167-088BB111074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DBFCBF-82C8-4723-8A9B-05C26DC78BF2}" type="pres">
      <dgm:prSet presAssocID="{2BD5641D-BBDC-4E76-9106-C0605FBB5142}" presName="root" presStyleCnt="0">
        <dgm:presLayoutVars>
          <dgm:chMax/>
          <dgm:chPref val="4"/>
        </dgm:presLayoutVars>
      </dgm:prSet>
      <dgm:spPr/>
    </dgm:pt>
    <dgm:pt modelId="{8B2CD4B8-E246-4970-B3EF-E81994190B71}" type="pres">
      <dgm:prSet presAssocID="{2BD5641D-BBDC-4E76-9106-C0605FBB5142}" presName="rootComposite" presStyleCnt="0">
        <dgm:presLayoutVars/>
      </dgm:prSet>
      <dgm:spPr/>
    </dgm:pt>
    <dgm:pt modelId="{AAC45308-2A20-4672-BA3D-D4C490B56BE4}" type="pres">
      <dgm:prSet presAssocID="{2BD5641D-BBDC-4E76-9106-C0605FBB5142}" presName="rootText" presStyleLbl="node0" presStyleIdx="0" presStyleCnt="1" custScaleY="56797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1C4835A-26D6-4AEB-93B8-4B47FB4B460C}" type="pres">
      <dgm:prSet presAssocID="{2BD5641D-BBDC-4E76-9106-C0605FBB5142}" presName="childShape" presStyleCnt="0">
        <dgm:presLayoutVars>
          <dgm:chMax val="0"/>
          <dgm:chPref val="0"/>
        </dgm:presLayoutVars>
      </dgm:prSet>
      <dgm:spPr/>
    </dgm:pt>
    <dgm:pt modelId="{E627F901-F11C-4483-90DD-503E1CE90CF4}" type="pres">
      <dgm:prSet presAssocID="{9DB96B44-8F6D-4C90-AE7E-C0F6C1AE0AEE}" presName="childComposite" presStyleCnt="0">
        <dgm:presLayoutVars>
          <dgm:chMax val="0"/>
          <dgm:chPref val="0"/>
        </dgm:presLayoutVars>
      </dgm:prSet>
      <dgm:spPr/>
    </dgm:pt>
    <dgm:pt modelId="{EA3464CB-B502-45AF-B0DB-6F100EA978D2}" type="pres">
      <dgm:prSet presAssocID="{9DB96B44-8F6D-4C90-AE7E-C0F6C1AE0AEE}" presName="Image" presStyleLbl="node1" presStyleIdx="0" presStyleCnt="5"/>
      <dgm:spPr/>
    </dgm:pt>
    <dgm:pt modelId="{3C1B5EB7-E788-4FDB-91DA-C8204C4069A5}" type="pres">
      <dgm:prSet presAssocID="{9DB96B44-8F6D-4C90-AE7E-C0F6C1AE0AEE}" presName="childText" presStyleLbl="lnNode1" presStyleIdx="0" presStyleCnt="5" custScaleY="88201" custLinFactNeighborX="-62" custLinFactNeighborY="13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FF8D0-BC02-4EEE-8A75-D277696A55F9}" type="pres">
      <dgm:prSet presAssocID="{E5BBAB81-1A54-43DE-8B82-B26065EC2748}" presName="childComposite" presStyleCnt="0">
        <dgm:presLayoutVars>
          <dgm:chMax val="0"/>
          <dgm:chPref val="0"/>
        </dgm:presLayoutVars>
      </dgm:prSet>
      <dgm:spPr/>
    </dgm:pt>
    <dgm:pt modelId="{DC4B767D-EFF1-4BB5-AD9E-DD82065A11BE}" type="pres">
      <dgm:prSet presAssocID="{E5BBAB81-1A54-43DE-8B82-B26065EC2748}" presName="Image" presStyleLbl="node1" presStyleIdx="1" presStyleCnt="5"/>
      <dgm:spPr/>
    </dgm:pt>
    <dgm:pt modelId="{53CDF73B-A232-4C5A-8E3F-BFCA44BA9F44}" type="pres">
      <dgm:prSet presAssocID="{E5BBAB81-1A54-43DE-8B82-B26065EC2748}" presName="childText" presStyleLbl="lnNode1" presStyleIdx="1" presStyleCnt="5" custScaleY="88588" custLinFactNeighborX="-13" custLinFactNeighborY="72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C90E7-312B-4F2A-B31F-DB0BDBF5B51C}" type="pres">
      <dgm:prSet presAssocID="{F48046AD-5B9C-41D3-B06C-A557A9E43FBA}" presName="childComposite" presStyleCnt="0">
        <dgm:presLayoutVars>
          <dgm:chMax val="0"/>
          <dgm:chPref val="0"/>
        </dgm:presLayoutVars>
      </dgm:prSet>
      <dgm:spPr/>
    </dgm:pt>
    <dgm:pt modelId="{AC1603E7-5773-43CC-90CC-0D44A6AE2AEC}" type="pres">
      <dgm:prSet presAssocID="{F48046AD-5B9C-41D3-B06C-A557A9E43FBA}" presName="Image" presStyleLbl="node1" presStyleIdx="2" presStyleCnt="5"/>
      <dgm:spPr/>
      <dgm:t>
        <a:bodyPr/>
        <a:lstStyle/>
        <a:p>
          <a:endParaRPr lang="ru-RU"/>
        </a:p>
      </dgm:t>
    </dgm:pt>
    <dgm:pt modelId="{6FBD7E62-0A77-484E-AECF-ECDF22414E75}" type="pres">
      <dgm:prSet presAssocID="{F48046AD-5B9C-41D3-B06C-A557A9E43FBA}" presName="childText" presStyleLbl="lnNode1" presStyleIdx="2" presStyleCnt="5" custScaleY="82042" custLinFactNeighborX="-13" custLinFactNeighborY="62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D0C10-F57B-47E5-B3ED-4795B0A2E6DC}" type="pres">
      <dgm:prSet presAssocID="{6180D092-D711-4314-B178-4C30B7EF70E7}" presName="childComposite" presStyleCnt="0">
        <dgm:presLayoutVars>
          <dgm:chMax val="0"/>
          <dgm:chPref val="0"/>
        </dgm:presLayoutVars>
      </dgm:prSet>
      <dgm:spPr/>
    </dgm:pt>
    <dgm:pt modelId="{149A75E2-D1A9-4FCA-899C-3A43A5A19ECB}" type="pres">
      <dgm:prSet presAssocID="{6180D092-D711-4314-B178-4C30B7EF70E7}" presName="Image" presStyleLbl="node1" presStyleIdx="3" presStyleCnt="5"/>
      <dgm:spPr/>
    </dgm:pt>
    <dgm:pt modelId="{C00B2D31-3492-43D7-B1B4-5D050E0DE155}" type="pres">
      <dgm:prSet presAssocID="{6180D092-D711-4314-B178-4C30B7EF70E7}" presName="childText" presStyleLbl="l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9882C-9BDE-434A-B209-0C01AE55A43C}" type="pres">
      <dgm:prSet presAssocID="{5FEAF579-A06C-40E6-AB83-7F11504ADAD3}" presName="childComposite" presStyleCnt="0">
        <dgm:presLayoutVars>
          <dgm:chMax val="0"/>
          <dgm:chPref val="0"/>
        </dgm:presLayoutVars>
      </dgm:prSet>
      <dgm:spPr/>
    </dgm:pt>
    <dgm:pt modelId="{7279F208-817D-4DF0-9B05-E23F29C78226}" type="pres">
      <dgm:prSet presAssocID="{5FEAF579-A06C-40E6-AB83-7F11504ADAD3}" presName="Image" presStyleLbl="node1" presStyleIdx="4" presStyleCnt="5"/>
      <dgm:spPr/>
    </dgm:pt>
    <dgm:pt modelId="{663BB291-3700-4A46-8C8F-323862118F34}" type="pres">
      <dgm:prSet presAssocID="{5FEAF579-A06C-40E6-AB83-7F11504ADAD3}" presName="childText" presStyleLbl="l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9662C3-C64D-409E-A31E-D2CAE34A0A76}" srcId="{2BD5641D-BBDC-4E76-9106-C0605FBB5142}" destId="{E5BBAB81-1A54-43DE-8B82-B26065EC2748}" srcOrd="1" destOrd="0" parTransId="{CE1C7CC4-F856-4829-B64E-3F0369E6688F}" sibTransId="{145DCEB5-EE95-480E-829A-4D8AFB38A30B}"/>
    <dgm:cxn modelId="{553C3B89-84F4-4183-811C-3FE85D0DF833}" srcId="{2BD5641D-BBDC-4E76-9106-C0605FBB5142}" destId="{5FEAF579-A06C-40E6-AB83-7F11504ADAD3}" srcOrd="4" destOrd="0" parTransId="{395AF6A8-2069-4019-A0CE-AB105A969656}" sibTransId="{23D554FE-B925-4E51-B96C-75F36BC4C07B}"/>
    <dgm:cxn modelId="{F8CD73F5-8721-4D64-AB33-94858DEB6EBE}" srcId="{2BD5641D-BBDC-4E76-9106-C0605FBB5142}" destId="{6180D092-D711-4314-B178-4C30B7EF70E7}" srcOrd="3" destOrd="0" parTransId="{558B1534-B35F-41D8-85A6-3128B2DB50F1}" sibTransId="{1BBB20BD-8C43-4001-B1E0-902DF074E57F}"/>
    <dgm:cxn modelId="{A61579D0-1EF6-4AEB-A093-A5197393EE85}" type="presOf" srcId="{5FEAF579-A06C-40E6-AB83-7F11504ADAD3}" destId="{663BB291-3700-4A46-8C8F-323862118F34}" srcOrd="0" destOrd="0" presId="urn:microsoft.com/office/officeart/2008/layout/PictureAccentList"/>
    <dgm:cxn modelId="{AE0FCBCF-C3E9-4165-8461-803A629E077A}" type="presOf" srcId="{E5BBAB81-1A54-43DE-8B82-B26065EC2748}" destId="{53CDF73B-A232-4C5A-8E3F-BFCA44BA9F44}" srcOrd="0" destOrd="0" presId="urn:microsoft.com/office/officeart/2008/layout/PictureAccentList"/>
    <dgm:cxn modelId="{D2957CBC-0E24-4916-B071-F34388419D6F}" srcId="{2BD5641D-BBDC-4E76-9106-C0605FBB5142}" destId="{F48046AD-5B9C-41D3-B06C-A557A9E43FBA}" srcOrd="2" destOrd="0" parTransId="{6CBF5C02-6095-42DF-AE37-AC016E1286A8}" sibTransId="{6DE39F75-0A59-42FF-88E6-47D1719501A0}"/>
    <dgm:cxn modelId="{88C9CB97-CD1D-4B75-8C6A-E1BC00587C7A}" type="presOf" srcId="{7270A3F4-72F4-4A1B-9167-088BB111074C}" destId="{90953D5D-D65E-4A8A-B359-AA1BAB2E5535}" srcOrd="0" destOrd="0" presId="urn:microsoft.com/office/officeart/2008/layout/PictureAccentList"/>
    <dgm:cxn modelId="{5179F64B-02FF-44BB-A967-76DF8D848736}" type="presOf" srcId="{2BD5641D-BBDC-4E76-9106-C0605FBB5142}" destId="{AAC45308-2A20-4672-BA3D-D4C490B56BE4}" srcOrd="0" destOrd="0" presId="urn:microsoft.com/office/officeart/2008/layout/PictureAccentList"/>
    <dgm:cxn modelId="{6675D444-D771-4901-ACDF-4565E7D467B1}" type="presOf" srcId="{9DB96B44-8F6D-4C90-AE7E-C0F6C1AE0AEE}" destId="{3C1B5EB7-E788-4FDB-91DA-C8204C4069A5}" srcOrd="0" destOrd="0" presId="urn:microsoft.com/office/officeart/2008/layout/PictureAccentList"/>
    <dgm:cxn modelId="{C821378F-4965-45F9-8E84-352715F9D956}" type="presOf" srcId="{F48046AD-5B9C-41D3-B06C-A557A9E43FBA}" destId="{6FBD7E62-0A77-484E-AECF-ECDF22414E75}" srcOrd="0" destOrd="0" presId="urn:microsoft.com/office/officeart/2008/layout/PictureAccentList"/>
    <dgm:cxn modelId="{0E3854AE-7586-4653-B309-9AE3BE26A177}" srcId="{2BD5641D-BBDC-4E76-9106-C0605FBB5142}" destId="{9DB96B44-8F6D-4C90-AE7E-C0F6C1AE0AEE}" srcOrd="0" destOrd="0" parTransId="{62344263-418B-43F0-B345-0C67FABDBE1B}" sibTransId="{85B4317C-AEA8-42AC-9DF8-18E4D70F331E}"/>
    <dgm:cxn modelId="{B3DF18E9-6EC8-4C05-BFD6-C5D2D73D4B62}" srcId="{7270A3F4-72F4-4A1B-9167-088BB111074C}" destId="{2BD5641D-BBDC-4E76-9106-C0605FBB5142}" srcOrd="0" destOrd="0" parTransId="{45C5E8A0-C81D-4756-A89A-35B5E6E20561}" sibTransId="{603378C9-3367-4B16-925B-805B9199902E}"/>
    <dgm:cxn modelId="{61570CBC-D68F-4455-ACC1-65D428A9664A}" type="presOf" srcId="{6180D092-D711-4314-B178-4C30B7EF70E7}" destId="{C00B2D31-3492-43D7-B1B4-5D050E0DE155}" srcOrd="0" destOrd="0" presId="urn:microsoft.com/office/officeart/2008/layout/PictureAccentList"/>
    <dgm:cxn modelId="{E827CDDF-584E-4118-A069-96ADDFD934A5}" type="presParOf" srcId="{90953D5D-D65E-4A8A-B359-AA1BAB2E5535}" destId="{B0DBFCBF-82C8-4723-8A9B-05C26DC78BF2}" srcOrd="0" destOrd="0" presId="urn:microsoft.com/office/officeart/2008/layout/PictureAccentList"/>
    <dgm:cxn modelId="{196EBCCA-3E94-4AC8-8986-48BB15171B21}" type="presParOf" srcId="{B0DBFCBF-82C8-4723-8A9B-05C26DC78BF2}" destId="{8B2CD4B8-E246-4970-B3EF-E81994190B71}" srcOrd="0" destOrd="0" presId="urn:microsoft.com/office/officeart/2008/layout/PictureAccentList"/>
    <dgm:cxn modelId="{8B7E289A-E045-4461-9ED2-918E166C2A57}" type="presParOf" srcId="{8B2CD4B8-E246-4970-B3EF-E81994190B71}" destId="{AAC45308-2A20-4672-BA3D-D4C490B56BE4}" srcOrd="0" destOrd="0" presId="urn:microsoft.com/office/officeart/2008/layout/PictureAccentList"/>
    <dgm:cxn modelId="{7CE5011F-47BD-4059-9785-668AF08CB582}" type="presParOf" srcId="{B0DBFCBF-82C8-4723-8A9B-05C26DC78BF2}" destId="{11C4835A-26D6-4AEB-93B8-4B47FB4B460C}" srcOrd="1" destOrd="0" presId="urn:microsoft.com/office/officeart/2008/layout/PictureAccentList"/>
    <dgm:cxn modelId="{FB2F2871-FE8D-40C8-856E-331B47E84D37}" type="presParOf" srcId="{11C4835A-26D6-4AEB-93B8-4B47FB4B460C}" destId="{E627F901-F11C-4483-90DD-503E1CE90CF4}" srcOrd="0" destOrd="0" presId="urn:microsoft.com/office/officeart/2008/layout/PictureAccentList"/>
    <dgm:cxn modelId="{62B5361F-CFC8-4899-A296-AEC66051B5CC}" type="presParOf" srcId="{E627F901-F11C-4483-90DD-503E1CE90CF4}" destId="{EA3464CB-B502-45AF-B0DB-6F100EA978D2}" srcOrd="0" destOrd="0" presId="urn:microsoft.com/office/officeart/2008/layout/PictureAccentList"/>
    <dgm:cxn modelId="{653E2128-8408-4AA2-8252-B8FFC3AF66D3}" type="presParOf" srcId="{E627F901-F11C-4483-90DD-503E1CE90CF4}" destId="{3C1B5EB7-E788-4FDB-91DA-C8204C4069A5}" srcOrd="1" destOrd="0" presId="urn:microsoft.com/office/officeart/2008/layout/PictureAccentList"/>
    <dgm:cxn modelId="{9193DA13-07FA-4B47-895D-17B559EDACBA}" type="presParOf" srcId="{11C4835A-26D6-4AEB-93B8-4B47FB4B460C}" destId="{C73FF8D0-BC02-4EEE-8A75-D277696A55F9}" srcOrd="1" destOrd="0" presId="urn:microsoft.com/office/officeart/2008/layout/PictureAccentList"/>
    <dgm:cxn modelId="{EB7821A3-6AAA-4565-9A20-75842EDC4F25}" type="presParOf" srcId="{C73FF8D0-BC02-4EEE-8A75-D277696A55F9}" destId="{DC4B767D-EFF1-4BB5-AD9E-DD82065A11BE}" srcOrd="0" destOrd="0" presId="urn:microsoft.com/office/officeart/2008/layout/PictureAccentList"/>
    <dgm:cxn modelId="{D86B6F8E-CF02-4C92-A969-87A1D16BEAF1}" type="presParOf" srcId="{C73FF8D0-BC02-4EEE-8A75-D277696A55F9}" destId="{53CDF73B-A232-4C5A-8E3F-BFCA44BA9F44}" srcOrd="1" destOrd="0" presId="urn:microsoft.com/office/officeart/2008/layout/PictureAccentList"/>
    <dgm:cxn modelId="{86E8F9DD-610C-4725-8DFF-11F7633C2665}" type="presParOf" srcId="{11C4835A-26D6-4AEB-93B8-4B47FB4B460C}" destId="{598C90E7-312B-4F2A-B31F-DB0BDBF5B51C}" srcOrd="2" destOrd="0" presId="urn:microsoft.com/office/officeart/2008/layout/PictureAccentList"/>
    <dgm:cxn modelId="{783FB289-0B4C-4DA1-B6C5-B2144EA4D91A}" type="presParOf" srcId="{598C90E7-312B-4F2A-B31F-DB0BDBF5B51C}" destId="{AC1603E7-5773-43CC-90CC-0D44A6AE2AEC}" srcOrd="0" destOrd="0" presId="urn:microsoft.com/office/officeart/2008/layout/PictureAccentList"/>
    <dgm:cxn modelId="{34B8F2ED-8950-49E8-BB31-610C63EBFC10}" type="presParOf" srcId="{598C90E7-312B-4F2A-B31F-DB0BDBF5B51C}" destId="{6FBD7E62-0A77-484E-AECF-ECDF22414E75}" srcOrd="1" destOrd="0" presId="urn:microsoft.com/office/officeart/2008/layout/PictureAccentList"/>
    <dgm:cxn modelId="{DC123448-AAF5-4E7E-AA49-5B4852533D8F}" type="presParOf" srcId="{11C4835A-26D6-4AEB-93B8-4B47FB4B460C}" destId="{C46D0C10-F57B-47E5-B3ED-4795B0A2E6DC}" srcOrd="3" destOrd="0" presId="urn:microsoft.com/office/officeart/2008/layout/PictureAccentList"/>
    <dgm:cxn modelId="{3268D241-7BA1-4F89-B3A1-A7E8CE5DF836}" type="presParOf" srcId="{C46D0C10-F57B-47E5-B3ED-4795B0A2E6DC}" destId="{149A75E2-D1A9-4FCA-899C-3A43A5A19ECB}" srcOrd="0" destOrd="0" presId="urn:microsoft.com/office/officeart/2008/layout/PictureAccentList"/>
    <dgm:cxn modelId="{377D0CF5-5CCB-40AF-9A67-740BBE277F83}" type="presParOf" srcId="{C46D0C10-F57B-47E5-B3ED-4795B0A2E6DC}" destId="{C00B2D31-3492-43D7-B1B4-5D050E0DE155}" srcOrd="1" destOrd="0" presId="urn:microsoft.com/office/officeart/2008/layout/PictureAccentList"/>
    <dgm:cxn modelId="{36F965A2-1946-41B8-96F3-F80026855356}" type="presParOf" srcId="{11C4835A-26D6-4AEB-93B8-4B47FB4B460C}" destId="{EFA9882C-9BDE-434A-B209-0C01AE55A43C}" srcOrd="4" destOrd="0" presId="urn:microsoft.com/office/officeart/2008/layout/PictureAccentList"/>
    <dgm:cxn modelId="{9DE359C4-8BEA-4ED4-983A-8F8806738243}" type="presParOf" srcId="{EFA9882C-9BDE-434A-B209-0C01AE55A43C}" destId="{7279F208-817D-4DF0-9B05-E23F29C78226}" srcOrd="0" destOrd="0" presId="urn:microsoft.com/office/officeart/2008/layout/PictureAccentList"/>
    <dgm:cxn modelId="{564B7EC3-9892-48D0-BA45-B2408B290B13}" type="presParOf" srcId="{EFA9882C-9BDE-434A-B209-0C01AE55A43C}" destId="{663BB291-3700-4A46-8C8F-323862118F3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17FAF0-4E26-4BFD-BA36-D7EB6A93186F}" type="doc">
      <dgm:prSet loTypeId="urn:microsoft.com/office/officeart/2005/8/layout/radial4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1A4B90B-9B9F-42C3-A84F-73C54B676BC9}">
      <dgm:prSet phldrT="[Текст]" custT="1"/>
      <dgm:spPr/>
      <dgm:t>
        <a:bodyPr/>
        <a:lstStyle/>
        <a:p>
          <a:r>
            <a:rPr lang="ru-RU" sz="1600" b="1" u="sng" dirty="0" smtClean="0">
              <a:latin typeface="Times New Roman" pitchFamily="18" charset="0"/>
              <a:cs typeface="Times New Roman" pitchFamily="18" charset="0"/>
            </a:rPr>
            <a:t>Словесные методы</a:t>
          </a:r>
          <a:endParaRPr lang="ru-RU" sz="1600" b="1" u="sng" dirty="0">
            <a:latin typeface="Times New Roman" pitchFamily="18" charset="0"/>
            <a:cs typeface="Times New Roman" pitchFamily="18" charset="0"/>
          </a:endParaRPr>
        </a:p>
      </dgm:t>
    </dgm:pt>
    <dgm:pt modelId="{96077B9B-BDC5-4B96-B21F-F45AA1FD5062}" type="parTrans" cxnId="{BF8EB929-75BA-4708-8C9B-868042585916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7EAD9071-B9B9-4004-A698-C354C346F0CF}" type="sibTrans" cxnId="{BF8EB929-75BA-4708-8C9B-868042585916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22DB076-4559-4EF0-A1F9-DF455E7244D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Беседа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E6F8D8-8197-4189-BAD0-CD8EFF119A9C}" type="parTrans" cxnId="{ED9F0D17-E3D1-4E4E-ABD0-80802EA9F7E9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19CA712C-6980-4BD9-91D5-C9F3CC72FEBF}" type="sibTrans" cxnId="{ED9F0D17-E3D1-4E4E-ABD0-80802EA9F7E9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345BFEBC-8F81-4195-A9F3-85CEB6C9982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Художественное слово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8369FD-F442-4CB3-B8D2-5922051F9BAC}" type="parTrans" cxnId="{62BA8366-34F7-4DE6-BE19-00CE995CBA89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7B5E591B-7801-48E2-B379-DF4C8FB9BEEA}" type="sibTrans" cxnId="{62BA8366-34F7-4DE6-BE19-00CE995CBA89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ABF067B0-964F-4833-AF15-EBC10325B58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Рассказывание о новой технологии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900A15-0FBD-4590-9990-D5304562EE36}" type="parTrans" cxnId="{07847E9C-DAE1-4CA9-97E2-89C3173B750C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70CA08AC-EAC8-4ADC-8C8C-4C70B6D48FD8}" type="sibTrans" cxnId="{07847E9C-DAE1-4CA9-97E2-89C3173B750C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D1E6DB9-66A6-4328-9E4F-492E56E31948}">
      <dgm:prSet phldrT="[Текст]" custT="1"/>
      <dgm:spPr/>
      <dgm:t>
        <a:bodyPr/>
        <a:lstStyle/>
        <a:p>
          <a:endParaRPr lang="ru-RU"/>
        </a:p>
      </dgm:t>
    </dgm:pt>
    <dgm:pt modelId="{35D29B5C-66A1-41DE-9F73-CAE381E8F25B}" type="parTrans" cxnId="{62E7088A-2651-480D-95E3-495328BB1E5D}">
      <dgm:prSet/>
      <dgm:spPr/>
      <dgm:t>
        <a:bodyPr/>
        <a:lstStyle/>
        <a:p>
          <a:endParaRPr lang="ru-RU"/>
        </a:p>
      </dgm:t>
    </dgm:pt>
    <dgm:pt modelId="{1D7DA7DB-A4D0-4511-A8F5-60E02A849696}" type="sibTrans" cxnId="{62E7088A-2651-480D-95E3-495328BB1E5D}">
      <dgm:prSet/>
      <dgm:spPr/>
      <dgm:t>
        <a:bodyPr/>
        <a:lstStyle/>
        <a:p>
          <a:endParaRPr lang="ru-RU"/>
        </a:p>
      </dgm:t>
    </dgm:pt>
    <dgm:pt modelId="{9B0657E9-A164-41CD-B098-B9FF4714AEF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Объяснение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FFBDA8-626D-40F7-8B4E-E756B45CE681}" type="parTrans" cxnId="{3CC190DE-7C6F-4C8E-B7B7-6396A3B8BEC4}">
      <dgm:prSet/>
      <dgm:spPr/>
      <dgm:t>
        <a:bodyPr/>
        <a:lstStyle/>
        <a:p>
          <a:endParaRPr lang="ru-RU"/>
        </a:p>
      </dgm:t>
    </dgm:pt>
    <dgm:pt modelId="{E8959BE7-4A5C-4DFD-87D8-79F4C679DAF8}" type="sibTrans" cxnId="{3CC190DE-7C6F-4C8E-B7B7-6396A3B8BEC4}">
      <dgm:prSet/>
      <dgm:spPr/>
      <dgm:t>
        <a:bodyPr/>
        <a:lstStyle/>
        <a:p>
          <a:endParaRPr lang="ru-RU"/>
        </a:p>
      </dgm:t>
    </dgm:pt>
    <dgm:pt modelId="{383F9A15-D6D2-47E8-84B6-8EA0BAA0FF62}" type="pres">
      <dgm:prSet presAssocID="{4F17FAF0-4E26-4BFD-BA36-D7EB6A93186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603873-EED7-4B63-A0DC-3D4883B66750}" type="pres">
      <dgm:prSet presAssocID="{91A4B90B-9B9F-42C3-A84F-73C54B676BC9}" presName="centerShape" presStyleLbl="node0" presStyleIdx="0" presStyleCnt="1" custScaleX="119946" custLinFactNeighborX="-896" custLinFactNeighborY="640"/>
      <dgm:spPr/>
      <dgm:t>
        <a:bodyPr/>
        <a:lstStyle/>
        <a:p>
          <a:endParaRPr lang="ru-RU"/>
        </a:p>
      </dgm:t>
    </dgm:pt>
    <dgm:pt modelId="{9F6420C0-6FFC-4965-80B4-E2BAC17F56F6}" type="pres">
      <dgm:prSet presAssocID="{7CE6F8D8-8197-4189-BAD0-CD8EFF119A9C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FE47D164-A367-418B-BC7D-B556199E2C35}" type="pres">
      <dgm:prSet presAssocID="{D22DB076-4559-4EF0-A1F9-DF455E7244DF}" presName="node" presStyleLbl="node1" presStyleIdx="0" presStyleCnt="4" custScaleX="117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0A0FD-5110-49C6-8EFF-99AD27070EEE}" type="pres">
      <dgm:prSet presAssocID="{5C8369FD-F442-4CB3-B8D2-5922051F9BAC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B937D800-CCD5-4D95-B4C9-2027D265AA9E}" type="pres">
      <dgm:prSet presAssocID="{345BFEBC-8F81-4195-A9F3-85CEB6C99821}" presName="node" presStyleLbl="node1" presStyleIdx="1" presStyleCnt="4" custScaleX="115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4439D-8CE5-4A53-AC9C-3B998F6DA16E}" type="pres">
      <dgm:prSet presAssocID="{74900A15-0FBD-4590-9990-D5304562EE36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A428CC4D-DD3C-42A9-84C3-D7244C8741B1}" type="pres">
      <dgm:prSet presAssocID="{ABF067B0-964F-4833-AF15-EBC10325B58D}" presName="node" presStyleLbl="node1" presStyleIdx="2" presStyleCnt="4" custScaleX="134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A2229-BF41-480D-8562-D8BA7AEDF841}" type="pres">
      <dgm:prSet presAssocID="{30FFBDA8-626D-40F7-8B4E-E756B45CE681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0D5D2264-30D2-4E09-B913-AD7236D2D345}" type="pres">
      <dgm:prSet presAssocID="{9B0657E9-A164-41CD-B098-B9FF4714AEF0}" presName="node" presStyleLbl="node1" presStyleIdx="3" presStyleCnt="4" custScaleX="118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9F0D17-E3D1-4E4E-ABD0-80802EA9F7E9}" srcId="{91A4B90B-9B9F-42C3-A84F-73C54B676BC9}" destId="{D22DB076-4559-4EF0-A1F9-DF455E7244DF}" srcOrd="0" destOrd="0" parTransId="{7CE6F8D8-8197-4189-BAD0-CD8EFF119A9C}" sibTransId="{19CA712C-6980-4BD9-91D5-C9F3CC72FEBF}"/>
    <dgm:cxn modelId="{896BD8DD-2428-46E0-9F3E-DB8A20588271}" type="presOf" srcId="{5C8369FD-F442-4CB3-B8D2-5922051F9BAC}" destId="{5C90A0FD-5110-49C6-8EFF-99AD27070EEE}" srcOrd="0" destOrd="0" presId="urn:microsoft.com/office/officeart/2005/8/layout/radial4"/>
    <dgm:cxn modelId="{62E7088A-2651-480D-95E3-495328BB1E5D}" srcId="{4F17FAF0-4E26-4BFD-BA36-D7EB6A93186F}" destId="{DD1E6DB9-66A6-4328-9E4F-492E56E31948}" srcOrd="1" destOrd="0" parTransId="{35D29B5C-66A1-41DE-9F73-CAE381E8F25B}" sibTransId="{1D7DA7DB-A4D0-4511-A8F5-60E02A849696}"/>
    <dgm:cxn modelId="{E40837F5-2EA4-440B-9D8E-ADF09DD17909}" type="presOf" srcId="{D22DB076-4559-4EF0-A1F9-DF455E7244DF}" destId="{FE47D164-A367-418B-BC7D-B556199E2C35}" srcOrd="0" destOrd="0" presId="urn:microsoft.com/office/officeart/2005/8/layout/radial4"/>
    <dgm:cxn modelId="{49C88A07-AB7B-4B50-801A-8C1F0CEEF305}" type="presOf" srcId="{ABF067B0-964F-4833-AF15-EBC10325B58D}" destId="{A428CC4D-DD3C-42A9-84C3-D7244C8741B1}" srcOrd="0" destOrd="0" presId="urn:microsoft.com/office/officeart/2005/8/layout/radial4"/>
    <dgm:cxn modelId="{07847E9C-DAE1-4CA9-97E2-89C3173B750C}" srcId="{91A4B90B-9B9F-42C3-A84F-73C54B676BC9}" destId="{ABF067B0-964F-4833-AF15-EBC10325B58D}" srcOrd="2" destOrd="0" parTransId="{74900A15-0FBD-4590-9990-D5304562EE36}" sibTransId="{70CA08AC-EAC8-4ADC-8C8C-4C70B6D48FD8}"/>
    <dgm:cxn modelId="{A3813C59-4355-43F6-AF4A-8E028FF09411}" type="presOf" srcId="{4F17FAF0-4E26-4BFD-BA36-D7EB6A93186F}" destId="{383F9A15-D6D2-47E8-84B6-8EA0BAA0FF62}" srcOrd="0" destOrd="0" presId="urn:microsoft.com/office/officeart/2005/8/layout/radial4"/>
    <dgm:cxn modelId="{AB7DDDA7-4281-40FC-9E9B-44E5DAF13BB5}" type="presOf" srcId="{30FFBDA8-626D-40F7-8B4E-E756B45CE681}" destId="{850A2229-BF41-480D-8562-D8BA7AEDF841}" srcOrd="0" destOrd="0" presId="urn:microsoft.com/office/officeart/2005/8/layout/radial4"/>
    <dgm:cxn modelId="{1CD02B07-D127-4D4D-9009-6422B651C99B}" type="presOf" srcId="{7CE6F8D8-8197-4189-BAD0-CD8EFF119A9C}" destId="{9F6420C0-6FFC-4965-80B4-E2BAC17F56F6}" srcOrd="0" destOrd="0" presId="urn:microsoft.com/office/officeart/2005/8/layout/radial4"/>
    <dgm:cxn modelId="{3CC190DE-7C6F-4C8E-B7B7-6396A3B8BEC4}" srcId="{91A4B90B-9B9F-42C3-A84F-73C54B676BC9}" destId="{9B0657E9-A164-41CD-B098-B9FF4714AEF0}" srcOrd="3" destOrd="0" parTransId="{30FFBDA8-626D-40F7-8B4E-E756B45CE681}" sibTransId="{E8959BE7-4A5C-4DFD-87D8-79F4C679DAF8}"/>
    <dgm:cxn modelId="{BF8EB929-75BA-4708-8C9B-868042585916}" srcId="{4F17FAF0-4E26-4BFD-BA36-D7EB6A93186F}" destId="{91A4B90B-9B9F-42C3-A84F-73C54B676BC9}" srcOrd="0" destOrd="0" parTransId="{96077B9B-BDC5-4B96-B21F-F45AA1FD5062}" sibTransId="{7EAD9071-B9B9-4004-A698-C354C346F0CF}"/>
    <dgm:cxn modelId="{D5C3BAA9-48D8-4E2C-9C99-7FA85C7653A2}" type="presOf" srcId="{74900A15-0FBD-4590-9990-D5304562EE36}" destId="{4314439D-8CE5-4A53-AC9C-3B998F6DA16E}" srcOrd="0" destOrd="0" presId="urn:microsoft.com/office/officeart/2005/8/layout/radial4"/>
    <dgm:cxn modelId="{42BB25D9-97AE-4998-A9AD-AF28FEC33AF6}" type="presOf" srcId="{91A4B90B-9B9F-42C3-A84F-73C54B676BC9}" destId="{9A603873-EED7-4B63-A0DC-3D4883B66750}" srcOrd="0" destOrd="0" presId="urn:microsoft.com/office/officeart/2005/8/layout/radial4"/>
    <dgm:cxn modelId="{800EB840-7E6E-404C-A9A7-55BA43B1D0D4}" type="presOf" srcId="{345BFEBC-8F81-4195-A9F3-85CEB6C99821}" destId="{B937D800-CCD5-4D95-B4C9-2027D265AA9E}" srcOrd="0" destOrd="0" presId="urn:microsoft.com/office/officeart/2005/8/layout/radial4"/>
    <dgm:cxn modelId="{62BA8366-34F7-4DE6-BE19-00CE995CBA89}" srcId="{91A4B90B-9B9F-42C3-A84F-73C54B676BC9}" destId="{345BFEBC-8F81-4195-A9F3-85CEB6C99821}" srcOrd="1" destOrd="0" parTransId="{5C8369FD-F442-4CB3-B8D2-5922051F9BAC}" sibTransId="{7B5E591B-7801-48E2-B379-DF4C8FB9BEEA}"/>
    <dgm:cxn modelId="{EC76B99A-6EBA-4F0F-A4EF-45E2929FCF15}" type="presOf" srcId="{9B0657E9-A164-41CD-B098-B9FF4714AEF0}" destId="{0D5D2264-30D2-4E09-B913-AD7236D2D345}" srcOrd="0" destOrd="0" presId="urn:microsoft.com/office/officeart/2005/8/layout/radial4"/>
    <dgm:cxn modelId="{81C8E925-0ECB-415B-A34D-D6C1EE802C61}" type="presParOf" srcId="{383F9A15-D6D2-47E8-84B6-8EA0BAA0FF62}" destId="{9A603873-EED7-4B63-A0DC-3D4883B66750}" srcOrd="0" destOrd="0" presId="urn:microsoft.com/office/officeart/2005/8/layout/radial4"/>
    <dgm:cxn modelId="{4058A2F2-20D3-42C7-A678-9E781A61C091}" type="presParOf" srcId="{383F9A15-D6D2-47E8-84B6-8EA0BAA0FF62}" destId="{9F6420C0-6FFC-4965-80B4-E2BAC17F56F6}" srcOrd="1" destOrd="0" presId="urn:microsoft.com/office/officeart/2005/8/layout/radial4"/>
    <dgm:cxn modelId="{1FDD4B00-C42F-4631-B41C-64A2927E08E2}" type="presParOf" srcId="{383F9A15-D6D2-47E8-84B6-8EA0BAA0FF62}" destId="{FE47D164-A367-418B-BC7D-B556199E2C35}" srcOrd="2" destOrd="0" presId="urn:microsoft.com/office/officeart/2005/8/layout/radial4"/>
    <dgm:cxn modelId="{15AE9FBB-DBE7-499F-9A55-C1BBC13B034C}" type="presParOf" srcId="{383F9A15-D6D2-47E8-84B6-8EA0BAA0FF62}" destId="{5C90A0FD-5110-49C6-8EFF-99AD27070EEE}" srcOrd="3" destOrd="0" presId="urn:microsoft.com/office/officeart/2005/8/layout/radial4"/>
    <dgm:cxn modelId="{050857A7-A50F-45B5-83E2-62EBEA2504CC}" type="presParOf" srcId="{383F9A15-D6D2-47E8-84B6-8EA0BAA0FF62}" destId="{B937D800-CCD5-4D95-B4C9-2027D265AA9E}" srcOrd="4" destOrd="0" presId="urn:microsoft.com/office/officeart/2005/8/layout/radial4"/>
    <dgm:cxn modelId="{90F80B57-C1BA-4E41-9916-AF5BE89F703D}" type="presParOf" srcId="{383F9A15-D6D2-47E8-84B6-8EA0BAA0FF62}" destId="{4314439D-8CE5-4A53-AC9C-3B998F6DA16E}" srcOrd="5" destOrd="0" presId="urn:microsoft.com/office/officeart/2005/8/layout/radial4"/>
    <dgm:cxn modelId="{FE2A3D4B-10B7-4FBC-9321-027644EEF643}" type="presParOf" srcId="{383F9A15-D6D2-47E8-84B6-8EA0BAA0FF62}" destId="{A428CC4D-DD3C-42A9-84C3-D7244C8741B1}" srcOrd="6" destOrd="0" presId="urn:microsoft.com/office/officeart/2005/8/layout/radial4"/>
    <dgm:cxn modelId="{F6996536-B349-4583-9D2F-B26907981B86}" type="presParOf" srcId="{383F9A15-D6D2-47E8-84B6-8EA0BAA0FF62}" destId="{850A2229-BF41-480D-8562-D8BA7AEDF841}" srcOrd="7" destOrd="0" presId="urn:microsoft.com/office/officeart/2005/8/layout/radial4"/>
    <dgm:cxn modelId="{44700EEE-EE4D-4502-BCEB-B4A8C716924B}" type="presParOf" srcId="{383F9A15-D6D2-47E8-84B6-8EA0BAA0FF62}" destId="{0D5D2264-30D2-4E09-B913-AD7236D2D34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D46275-FD44-42DD-A46C-396548A2BEE2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D323CE9-373B-40E1-8941-04C25FC2D56B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Проектную деятельность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37D122B-64CF-4DDC-ADEA-200CDF9696A1}" type="parTrans" cxnId="{44572EF7-6F21-40E7-A114-2EDBB168E836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2E0D719C-7A14-42DF-AC11-6FFFB1F935C1}" type="sibTrans" cxnId="{44572EF7-6F21-40E7-A114-2EDBB168E836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261B12FD-B270-4930-B7F4-F15ABC30BB1C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Пальчиковые и дидактические игры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1ECF006-167C-42D3-AB81-44F22819A71D}" type="parTrans" cxnId="{35B2DAA8-A54B-4E33-BDAC-CCE51663AC4D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564D64F-E5A0-4D84-8239-FD86A26CD85B}" type="sibTrans" cxnId="{35B2DAA8-A54B-4E33-BDAC-CCE51663AC4D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2B11AD5E-CB4E-4EEA-8D17-FA9B1653159E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Мастерская по изготовлению продуктов детского творчества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43B177D-F3FF-4075-B612-FEBD7E4218E7}" type="parTrans" cxnId="{A12CE9CD-848D-4FEE-B111-D85A1F001EFF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B5801B0E-D271-4AFD-B9D3-A15572B70A28}" type="sibTrans" cxnId="{A12CE9CD-848D-4FEE-B111-D85A1F001EFF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5B5E2DCE-CC31-4F70-8C51-284AAB2CFA6C}" type="pres">
      <dgm:prSet presAssocID="{CED46275-FD44-42DD-A46C-396548A2BEE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8ECF1F5-F936-4AFF-8D40-36F6BC27A638}" type="pres">
      <dgm:prSet presAssocID="{3D323CE9-373B-40E1-8941-04C25FC2D56B}" presName="Accent1" presStyleCnt="0"/>
      <dgm:spPr/>
    </dgm:pt>
    <dgm:pt modelId="{1026CC72-1038-45A0-AB05-D910A1EA8B0D}" type="pres">
      <dgm:prSet presAssocID="{3D323CE9-373B-40E1-8941-04C25FC2D56B}" presName="Accent" presStyleLbl="node1" presStyleIdx="0" presStyleCnt="3"/>
      <dgm:spPr/>
    </dgm:pt>
    <dgm:pt modelId="{7D442FD6-B3E7-4D90-81F1-1827A54C4E5D}" type="pres">
      <dgm:prSet presAssocID="{3D323CE9-373B-40E1-8941-04C25FC2D56B}" presName="Parent1" presStyleLbl="revTx" presStyleIdx="0" presStyleCnt="3" custScaleX="1270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D1E7D-5CF5-4B33-ACC9-703566296A5D}" type="pres">
      <dgm:prSet presAssocID="{261B12FD-B270-4930-B7F4-F15ABC30BB1C}" presName="Accent2" presStyleCnt="0"/>
      <dgm:spPr/>
    </dgm:pt>
    <dgm:pt modelId="{CE840213-2E85-4B7E-B7EF-9166A000E418}" type="pres">
      <dgm:prSet presAssocID="{261B12FD-B270-4930-B7F4-F15ABC30BB1C}" presName="Accent" presStyleLbl="node1" presStyleIdx="1" presStyleCnt="3"/>
      <dgm:spPr/>
    </dgm:pt>
    <dgm:pt modelId="{5E6561D4-95D6-44B4-B5EA-D3DCA644ADD3}" type="pres">
      <dgm:prSet presAssocID="{261B12FD-B270-4930-B7F4-F15ABC30BB1C}" presName="Parent2" presStyleLbl="revTx" presStyleIdx="1" presStyleCnt="3" custScaleX="1603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55DF6-E3C6-4844-9D11-861D42C85531}" type="pres">
      <dgm:prSet presAssocID="{2B11AD5E-CB4E-4EEA-8D17-FA9B1653159E}" presName="Accent3" presStyleCnt="0"/>
      <dgm:spPr/>
    </dgm:pt>
    <dgm:pt modelId="{D8D62E08-A51A-4D1E-8434-E8165B696B20}" type="pres">
      <dgm:prSet presAssocID="{2B11AD5E-CB4E-4EEA-8D17-FA9B1653159E}" presName="Accent" presStyleLbl="node1" presStyleIdx="2" presStyleCnt="3"/>
      <dgm:spPr/>
    </dgm:pt>
    <dgm:pt modelId="{8E537D81-8BBB-4095-B0A6-2C6866F7F1BB}" type="pres">
      <dgm:prSet presAssocID="{2B11AD5E-CB4E-4EEA-8D17-FA9B1653159E}" presName="Parent3" presStyleLbl="revTx" presStyleIdx="2" presStyleCnt="3" custScaleX="1662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2DAA8-A54B-4E33-BDAC-CCE51663AC4D}" srcId="{CED46275-FD44-42DD-A46C-396548A2BEE2}" destId="{261B12FD-B270-4930-B7F4-F15ABC30BB1C}" srcOrd="1" destOrd="0" parTransId="{F1ECF006-167C-42D3-AB81-44F22819A71D}" sibTransId="{6564D64F-E5A0-4D84-8239-FD86A26CD85B}"/>
    <dgm:cxn modelId="{157931C8-0577-4147-B28A-75293F8E5E70}" type="presOf" srcId="{2B11AD5E-CB4E-4EEA-8D17-FA9B1653159E}" destId="{8E537D81-8BBB-4095-B0A6-2C6866F7F1BB}" srcOrd="0" destOrd="0" presId="urn:microsoft.com/office/officeart/2009/layout/CircleArrowProcess"/>
    <dgm:cxn modelId="{44572EF7-6F21-40E7-A114-2EDBB168E836}" srcId="{CED46275-FD44-42DD-A46C-396548A2BEE2}" destId="{3D323CE9-373B-40E1-8941-04C25FC2D56B}" srcOrd="0" destOrd="0" parTransId="{D37D122B-64CF-4DDC-ADEA-200CDF9696A1}" sibTransId="{2E0D719C-7A14-42DF-AC11-6FFFB1F935C1}"/>
    <dgm:cxn modelId="{DFE5EDB5-5E0F-41E5-99CD-7215309F6132}" type="presOf" srcId="{CED46275-FD44-42DD-A46C-396548A2BEE2}" destId="{5B5E2DCE-CC31-4F70-8C51-284AAB2CFA6C}" srcOrd="0" destOrd="0" presId="urn:microsoft.com/office/officeart/2009/layout/CircleArrowProcess"/>
    <dgm:cxn modelId="{6AA3D4A2-F784-440A-B54E-208E71D7652E}" type="presOf" srcId="{261B12FD-B270-4930-B7F4-F15ABC30BB1C}" destId="{5E6561D4-95D6-44B4-B5EA-D3DCA644ADD3}" srcOrd="0" destOrd="0" presId="urn:microsoft.com/office/officeart/2009/layout/CircleArrowProcess"/>
    <dgm:cxn modelId="{A12CE9CD-848D-4FEE-B111-D85A1F001EFF}" srcId="{CED46275-FD44-42DD-A46C-396548A2BEE2}" destId="{2B11AD5E-CB4E-4EEA-8D17-FA9B1653159E}" srcOrd="2" destOrd="0" parTransId="{043B177D-F3FF-4075-B612-FEBD7E4218E7}" sibTransId="{B5801B0E-D271-4AFD-B9D3-A15572B70A28}"/>
    <dgm:cxn modelId="{0C961744-9C1E-4D80-9BDC-3DEF288AF433}" type="presOf" srcId="{3D323CE9-373B-40E1-8941-04C25FC2D56B}" destId="{7D442FD6-B3E7-4D90-81F1-1827A54C4E5D}" srcOrd="0" destOrd="0" presId="urn:microsoft.com/office/officeart/2009/layout/CircleArrowProcess"/>
    <dgm:cxn modelId="{E3C8B15B-86CE-4523-A9E4-270697A57712}" type="presParOf" srcId="{5B5E2DCE-CC31-4F70-8C51-284AAB2CFA6C}" destId="{B8ECF1F5-F936-4AFF-8D40-36F6BC27A638}" srcOrd="0" destOrd="0" presId="urn:microsoft.com/office/officeart/2009/layout/CircleArrowProcess"/>
    <dgm:cxn modelId="{7C45F038-0900-4D73-A360-39AD937A9A9D}" type="presParOf" srcId="{B8ECF1F5-F936-4AFF-8D40-36F6BC27A638}" destId="{1026CC72-1038-45A0-AB05-D910A1EA8B0D}" srcOrd="0" destOrd="0" presId="urn:microsoft.com/office/officeart/2009/layout/CircleArrowProcess"/>
    <dgm:cxn modelId="{F39CE9B6-59E8-47AC-A352-7DFEE43DFD8D}" type="presParOf" srcId="{5B5E2DCE-CC31-4F70-8C51-284AAB2CFA6C}" destId="{7D442FD6-B3E7-4D90-81F1-1827A54C4E5D}" srcOrd="1" destOrd="0" presId="urn:microsoft.com/office/officeart/2009/layout/CircleArrowProcess"/>
    <dgm:cxn modelId="{2845B216-5A88-4D70-AF3B-0A2556636F01}" type="presParOf" srcId="{5B5E2DCE-CC31-4F70-8C51-284AAB2CFA6C}" destId="{7D1D1E7D-5CF5-4B33-ACC9-703566296A5D}" srcOrd="2" destOrd="0" presId="urn:microsoft.com/office/officeart/2009/layout/CircleArrowProcess"/>
    <dgm:cxn modelId="{8B5FED5F-8B28-46D5-B35E-7D84F69F7C4F}" type="presParOf" srcId="{7D1D1E7D-5CF5-4B33-ACC9-703566296A5D}" destId="{CE840213-2E85-4B7E-B7EF-9166A000E418}" srcOrd="0" destOrd="0" presId="urn:microsoft.com/office/officeart/2009/layout/CircleArrowProcess"/>
    <dgm:cxn modelId="{8D64F330-2C03-4AB9-8484-0635455FF1D5}" type="presParOf" srcId="{5B5E2DCE-CC31-4F70-8C51-284AAB2CFA6C}" destId="{5E6561D4-95D6-44B4-B5EA-D3DCA644ADD3}" srcOrd="3" destOrd="0" presId="urn:microsoft.com/office/officeart/2009/layout/CircleArrowProcess"/>
    <dgm:cxn modelId="{5F27DF77-9142-4D3B-8DAB-37B6C6F3EEC4}" type="presParOf" srcId="{5B5E2DCE-CC31-4F70-8C51-284AAB2CFA6C}" destId="{83255DF6-E3C6-4844-9D11-861D42C85531}" srcOrd="4" destOrd="0" presId="urn:microsoft.com/office/officeart/2009/layout/CircleArrowProcess"/>
    <dgm:cxn modelId="{B2DCE2B5-6157-4EC2-B382-D95B36B55968}" type="presParOf" srcId="{83255DF6-E3C6-4844-9D11-861D42C85531}" destId="{D8D62E08-A51A-4D1E-8434-E8165B696B20}" srcOrd="0" destOrd="0" presId="urn:microsoft.com/office/officeart/2009/layout/CircleArrowProcess"/>
    <dgm:cxn modelId="{0371BBED-5B12-43FE-9D5E-CD919F8F625C}" type="presParOf" srcId="{5B5E2DCE-CC31-4F70-8C51-284AAB2CFA6C}" destId="{8E537D81-8BBB-4095-B0A6-2C6866F7F1B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D2A83CF-1574-42F2-9331-6E9036C68A31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3496E29-AF81-43E9-97A5-12BA1784C3B1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49%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7C21C48B-D2AF-4EAA-9D08-820D2806A930}" type="parTrans" cxnId="{825B7CD8-E43D-4D0D-B6B9-850A1B724F16}">
      <dgm:prSet/>
      <dgm:spPr/>
      <dgm:t>
        <a:bodyPr/>
        <a:lstStyle/>
        <a:p>
          <a:endParaRPr lang="ru-RU"/>
        </a:p>
      </dgm:t>
    </dgm:pt>
    <dgm:pt modelId="{27C28AA0-67A4-4A6F-A8A4-9F5AA6D13C8F}" type="sibTrans" cxnId="{825B7CD8-E43D-4D0D-B6B9-850A1B724F16}">
      <dgm:prSet/>
      <dgm:spPr/>
      <dgm:t>
        <a:bodyPr/>
        <a:lstStyle/>
        <a:p>
          <a:endParaRPr lang="ru-RU"/>
        </a:p>
      </dgm:t>
    </dgm:pt>
    <dgm:pt modelId="{B8DD285B-D5D7-4AB8-9B71-ADBE11820F39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Отмечается высокий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C160164-11E7-4B19-9C2C-ACC712EA97B7}" type="parTrans" cxnId="{D96B8E8B-BE64-4F85-94FD-6CAC0F511FCF}">
      <dgm:prSet/>
      <dgm:spPr/>
      <dgm:t>
        <a:bodyPr/>
        <a:lstStyle/>
        <a:p>
          <a:endParaRPr lang="ru-RU"/>
        </a:p>
      </dgm:t>
    </dgm:pt>
    <dgm:pt modelId="{9C940BFC-4BAD-452D-A820-900F95F238DB}" type="sibTrans" cxnId="{D96B8E8B-BE64-4F85-94FD-6CAC0F511FCF}">
      <dgm:prSet/>
      <dgm:spPr/>
      <dgm:t>
        <a:bodyPr/>
        <a:lstStyle/>
        <a:p>
          <a:endParaRPr lang="ru-RU"/>
        </a:p>
      </dgm:t>
    </dgm:pt>
    <dgm:pt modelId="{8955C949-9A81-44FF-9171-2226AF26AFD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уровень развития творческих способностей.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8620932-6054-424A-A7FB-FDAA1D4B8748}" type="parTrans" cxnId="{99D08E84-DB8E-4BC1-8077-DB14058C8242}">
      <dgm:prSet/>
      <dgm:spPr/>
      <dgm:t>
        <a:bodyPr/>
        <a:lstStyle/>
        <a:p>
          <a:endParaRPr lang="ru-RU"/>
        </a:p>
      </dgm:t>
    </dgm:pt>
    <dgm:pt modelId="{83AAD8C7-8F3D-460B-90F2-ECD72C2DD8A4}" type="sibTrans" cxnId="{99D08E84-DB8E-4BC1-8077-DB14058C8242}">
      <dgm:prSet/>
      <dgm:spPr/>
      <dgm:t>
        <a:bodyPr/>
        <a:lstStyle/>
        <a:p>
          <a:endParaRPr lang="ru-RU"/>
        </a:p>
      </dgm:t>
    </dgm:pt>
    <dgm:pt modelId="{B3EC5D26-A1CF-4B8A-8CA2-E4160CE6409D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45%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12A3AF8-9D87-4ABB-B7CA-B4517DE77A45}" type="parTrans" cxnId="{EBB77A3E-EA1B-47C6-9C40-8E6820FC4724}">
      <dgm:prSet/>
      <dgm:spPr/>
      <dgm:t>
        <a:bodyPr/>
        <a:lstStyle/>
        <a:p>
          <a:endParaRPr lang="ru-RU"/>
        </a:p>
      </dgm:t>
    </dgm:pt>
    <dgm:pt modelId="{D0402EC1-3F48-4178-8EA9-62D4C60BE1CB}" type="sibTrans" cxnId="{EBB77A3E-EA1B-47C6-9C40-8E6820FC4724}">
      <dgm:prSet/>
      <dgm:spPr/>
      <dgm:t>
        <a:bodyPr/>
        <a:lstStyle/>
        <a:p>
          <a:endParaRPr lang="ru-RU"/>
        </a:p>
      </dgm:t>
    </dgm:pt>
    <dgm:pt modelId="{ECB210EA-33CC-41EB-BEEA-F7CE932F3914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Средний уровень развития творческих способностей.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A477CBB-A83F-4898-9173-AFA5134E2A6E}" type="parTrans" cxnId="{541E1410-8370-4136-A14C-52C89056F3C7}">
      <dgm:prSet/>
      <dgm:spPr/>
      <dgm:t>
        <a:bodyPr/>
        <a:lstStyle/>
        <a:p>
          <a:endParaRPr lang="ru-RU"/>
        </a:p>
      </dgm:t>
    </dgm:pt>
    <dgm:pt modelId="{99D24D7C-9413-496B-9C6E-0EAAB2B09BBB}" type="sibTrans" cxnId="{541E1410-8370-4136-A14C-52C89056F3C7}">
      <dgm:prSet/>
      <dgm:spPr/>
      <dgm:t>
        <a:bodyPr/>
        <a:lstStyle/>
        <a:p>
          <a:endParaRPr lang="ru-RU"/>
        </a:p>
      </dgm:t>
    </dgm:pt>
    <dgm:pt modelId="{C81B0A78-1C76-4713-8035-144D0F80A91D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Результаты творческой деятельности выразительны, но недостаточно оригинальны, ребенок затрудняется в выполнении задания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E7E1115-F9FA-4D70-B8D5-949E5BAF3F13}" type="parTrans" cxnId="{3A8861DA-14AB-4DE9-B6C3-BF9294F370C6}">
      <dgm:prSet/>
      <dgm:spPr/>
      <dgm:t>
        <a:bodyPr/>
        <a:lstStyle/>
        <a:p>
          <a:endParaRPr lang="ru-RU"/>
        </a:p>
      </dgm:t>
    </dgm:pt>
    <dgm:pt modelId="{DA6A0C8F-EC99-4C34-B4F2-13CB98E1863B}" type="sibTrans" cxnId="{3A8861DA-14AB-4DE9-B6C3-BF9294F370C6}">
      <dgm:prSet/>
      <dgm:spPr/>
      <dgm:t>
        <a:bodyPr/>
        <a:lstStyle/>
        <a:p>
          <a:endParaRPr lang="ru-RU"/>
        </a:p>
      </dgm:t>
    </dgm:pt>
    <dgm:pt modelId="{F4A75E50-8D88-4D13-BA21-A0E92F26ADA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6%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F5E1AD5-4E5D-4A47-AF95-3191660D6379}" type="parTrans" cxnId="{4BD6FE80-C952-441A-8565-8CB69C643015}">
      <dgm:prSet/>
      <dgm:spPr/>
      <dgm:t>
        <a:bodyPr/>
        <a:lstStyle/>
        <a:p>
          <a:endParaRPr lang="ru-RU"/>
        </a:p>
      </dgm:t>
    </dgm:pt>
    <dgm:pt modelId="{3351B3C8-4FEC-4941-84C1-0ECE88E64857}" type="sibTrans" cxnId="{4BD6FE80-C952-441A-8565-8CB69C643015}">
      <dgm:prSet/>
      <dgm:spPr/>
      <dgm:t>
        <a:bodyPr/>
        <a:lstStyle/>
        <a:p>
          <a:endParaRPr lang="ru-RU"/>
        </a:p>
      </dgm:t>
    </dgm:pt>
    <dgm:pt modelId="{8A15C73F-413C-4C7B-A656-B92E654CBC6A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Низкий уровень развития творческих способностей.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98D15DC-6825-4C52-B274-0F845760B592}" type="parTrans" cxnId="{0B8858C9-DBEF-4E68-B6CC-113601FEA510}">
      <dgm:prSet/>
      <dgm:spPr/>
      <dgm:t>
        <a:bodyPr/>
        <a:lstStyle/>
        <a:p>
          <a:endParaRPr lang="ru-RU"/>
        </a:p>
      </dgm:t>
    </dgm:pt>
    <dgm:pt modelId="{97A85F1C-92B6-4256-8AB1-2B3F5EB2C6DD}" type="sibTrans" cxnId="{0B8858C9-DBEF-4E68-B6CC-113601FEA510}">
      <dgm:prSet/>
      <dgm:spPr/>
      <dgm:t>
        <a:bodyPr/>
        <a:lstStyle/>
        <a:p>
          <a:endParaRPr lang="ru-RU"/>
        </a:p>
      </dgm:t>
    </dgm:pt>
    <dgm:pt modelId="{0EF73D27-88C7-4689-AECB-01DA10E60229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Дети предпочитают помощь взрослого, несамостоятельны, действуют по образцу.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09F2021-EF7B-4F66-9A33-1E15FED2217E}" type="parTrans" cxnId="{AA5621AD-61E1-4ACF-93FB-299999720C17}">
      <dgm:prSet/>
      <dgm:spPr/>
      <dgm:t>
        <a:bodyPr/>
        <a:lstStyle/>
        <a:p>
          <a:endParaRPr lang="ru-RU"/>
        </a:p>
      </dgm:t>
    </dgm:pt>
    <dgm:pt modelId="{EBDD8CED-C698-42EC-AE72-F59C6F7ABF94}" type="sibTrans" cxnId="{AA5621AD-61E1-4ACF-93FB-299999720C17}">
      <dgm:prSet/>
      <dgm:spPr/>
      <dgm:t>
        <a:bodyPr/>
        <a:lstStyle/>
        <a:p>
          <a:endParaRPr lang="ru-RU"/>
        </a:p>
      </dgm:t>
    </dgm:pt>
    <dgm:pt modelId="{D4FF002A-2E8D-4F10-BF88-E6B6F5552E06}" type="pres">
      <dgm:prSet presAssocID="{4D2A83CF-1574-42F2-9331-6E9036C68A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4564ED-37D7-402B-9951-E8C9A487E348}" type="pres">
      <dgm:prSet presAssocID="{B3496E29-AF81-43E9-97A5-12BA1784C3B1}" presName="composite" presStyleCnt="0"/>
      <dgm:spPr/>
      <dgm:t>
        <a:bodyPr/>
        <a:lstStyle/>
        <a:p>
          <a:endParaRPr lang="ru-RU"/>
        </a:p>
      </dgm:t>
    </dgm:pt>
    <dgm:pt modelId="{69FEBF1B-2840-41DD-A947-0B5F33D444AF}" type="pres">
      <dgm:prSet presAssocID="{B3496E29-AF81-43E9-97A5-12BA1784C3B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36D09-2729-4A4E-9AC5-735AA67A31C4}" type="pres">
      <dgm:prSet presAssocID="{B3496E29-AF81-43E9-97A5-12BA1784C3B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036CB-1BAB-457A-8B4C-C6FEC4747DC7}" type="pres">
      <dgm:prSet presAssocID="{27C28AA0-67A4-4A6F-A8A4-9F5AA6D13C8F}" presName="sp" presStyleCnt="0"/>
      <dgm:spPr/>
      <dgm:t>
        <a:bodyPr/>
        <a:lstStyle/>
        <a:p>
          <a:endParaRPr lang="ru-RU"/>
        </a:p>
      </dgm:t>
    </dgm:pt>
    <dgm:pt modelId="{91F97841-DC1C-4A43-A3CB-05C3E29B8166}" type="pres">
      <dgm:prSet presAssocID="{B3EC5D26-A1CF-4B8A-8CA2-E4160CE6409D}" presName="composite" presStyleCnt="0"/>
      <dgm:spPr/>
      <dgm:t>
        <a:bodyPr/>
        <a:lstStyle/>
        <a:p>
          <a:endParaRPr lang="ru-RU"/>
        </a:p>
      </dgm:t>
    </dgm:pt>
    <dgm:pt modelId="{42A627D3-65F8-43A8-B975-182DCCA510C7}" type="pres">
      <dgm:prSet presAssocID="{B3EC5D26-A1CF-4B8A-8CA2-E4160CE6409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67755-3978-4F55-B52D-2ECDF2F88112}" type="pres">
      <dgm:prSet presAssocID="{B3EC5D26-A1CF-4B8A-8CA2-E4160CE6409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9CA3A-E913-40A7-898F-B2731475EB6C}" type="pres">
      <dgm:prSet presAssocID="{D0402EC1-3F48-4178-8EA9-62D4C60BE1CB}" presName="sp" presStyleCnt="0"/>
      <dgm:spPr/>
      <dgm:t>
        <a:bodyPr/>
        <a:lstStyle/>
        <a:p>
          <a:endParaRPr lang="ru-RU"/>
        </a:p>
      </dgm:t>
    </dgm:pt>
    <dgm:pt modelId="{4AE991D5-279E-4095-BD38-7C31791ACA84}" type="pres">
      <dgm:prSet presAssocID="{F4A75E50-8D88-4D13-BA21-A0E92F26ADA5}" presName="composite" presStyleCnt="0"/>
      <dgm:spPr/>
      <dgm:t>
        <a:bodyPr/>
        <a:lstStyle/>
        <a:p>
          <a:endParaRPr lang="ru-RU"/>
        </a:p>
      </dgm:t>
    </dgm:pt>
    <dgm:pt modelId="{0C02FA63-4F23-4EA3-808A-E01D4E543355}" type="pres">
      <dgm:prSet presAssocID="{F4A75E50-8D88-4D13-BA21-A0E92F26ADA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944AA-09CB-4642-BDF4-AEB2E0ABF445}" type="pres">
      <dgm:prSet presAssocID="{F4A75E50-8D88-4D13-BA21-A0E92F26ADA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106764-1930-4A7E-B528-A4152D03FBBA}" type="presOf" srcId="{4D2A83CF-1574-42F2-9331-6E9036C68A31}" destId="{D4FF002A-2E8D-4F10-BF88-E6B6F5552E06}" srcOrd="0" destOrd="0" presId="urn:microsoft.com/office/officeart/2005/8/layout/chevron2"/>
    <dgm:cxn modelId="{EBB77A3E-EA1B-47C6-9C40-8E6820FC4724}" srcId="{4D2A83CF-1574-42F2-9331-6E9036C68A31}" destId="{B3EC5D26-A1CF-4B8A-8CA2-E4160CE6409D}" srcOrd="1" destOrd="0" parTransId="{912A3AF8-9D87-4ABB-B7CA-B4517DE77A45}" sibTransId="{D0402EC1-3F48-4178-8EA9-62D4C60BE1CB}"/>
    <dgm:cxn modelId="{4BD6FE80-C952-441A-8565-8CB69C643015}" srcId="{4D2A83CF-1574-42F2-9331-6E9036C68A31}" destId="{F4A75E50-8D88-4D13-BA21-A0E92F26ADA5}" srcOrd="2" destOrd="0" parTransId="{EF5E1AD5-4E5D-4A47-AF95-3191660D6379}" sibTransId="{3351B3C8-4FEC-4941-84C1-0ECE88E64857}"/>
    <dgm:cxn modelId="{32B9A47B-C253-4B03-910F-2236ED82B561}" type="presOf" srcId="{F4A75E50-8D88-4D13-BA21-A0E92F26ADA5}" destId="{0C02FA63-4F23-4EA3-808A-E01D4E543355}" srcOrd="0" destOrd="0" presId="urn:microsoft.com/office/officeart/2005/8/layout/chevron2"/>
    <dgm:cxn modelId="{0B8858C9-DBEF-4E68-B6CC-113601FEA510}" srcId="{F4A75E50-8D88-4D13-BA21-A0E92F26ADA5}" destId="{8A15C73F-413C-4C7B-A656-B92E654CBC6A}" srcOrd="0" destOrd="0" parTransId="{A98D15DC-6825-4C52-B274-0F845760B592}" sibTransId="{97A85F1C-92B6-4256-8AB1-2B3F5EB2C6DD}"/>
    <dgm:cxn modelId="{D96B8E8B-BE64-4F85-94FD-6CAC0F511FCF}" srcId="{B3496E29-AF81-43E9-97A5-12BA1784C3B1}" destId="{B8DD285B-D5D7-4AB8-9B71-ADBE11820F39}" srcOrd="0" destOrd="0" parTransId="{0C160164-11E7-4B19-9C2C-ACC712EA97B7}" sibTransId="{9C940BFC-4BAD-452D-A820-900F95F238DB}"/>
    <dgm:cxn modelId="{4120DA6C-A7F2-4C28-93DC-365C144A7263}" type="presOf" srcId="{B3EC5D26-A1CF-4B8A-8CA2-E4160CE6409D}" destId="{42A627D3-65F8-43A8-B975-182DCCA510C7}" srcOrd="0" destOrd="0" presId="urn:microsoft.com/office/officeart/2005/8/layout/chevron2"/>
    <dgm:cxn modelId="{0EDB546B-552B-4084-ACF7-211FB3FF1367}" type="presOf" srcId="{0EF73D27-88C7-4689-AECB-01DA10E60229}" destId="{5C9944AA-09CB-4642-BDF4-AEB2E0ABF445}" srcOrd="0" destOrd="1" presId="urn:microsoft.com/office/officeart/2005/8/layout/chevron2"/>
    <dgm:cxn modelId="{99D08E84-DB8E-4BC1-8077-DB14058C8242}" srcId="{B3496E29-AF81-43E9-97A5-12BA1784C3B1}" destId="{8955C949-9A81-44FF-9171-2226AF26AFD3}" srcOrd="1" destOrd="0" parTransId="{58620932-6054-424A-A7FB-FDAA1D4B8748}" sibTransId="{83AAD8C7-8F3D-460B-90F2-ECD72C2DD8A4}"/>
    <dgm:cxn modelId="{3A8861DA-14AB-4DE9-B6C3-BF9294F370C6}" srcId="{B3EC5D26-A1CF-4B8A-8CA2-E4160CE6409D}" destId="{C81B0A78-1C76-4713-8035-144D0F80A91D}" srcOrd="1" destOrd="0" parTransId="{1E7E1115-F9FA-4D70-B8D5-949E5BAF3F13}" sibTransId="{DA6A0C8F-EC99-4C34-B4F2-13CB98E1863B}"/>
    <dgm:cxn modelId="{AC458910-C611-4BEC-B9B0-485991F52558}" type="presOf" srcId="{ECB210EA-33CC-41EB-BEEA-F7CE932F3914}" destId="{7CF67755-3978-4F55-B52D-2ECDF2F88112}" srcOrd="0" destOrd="0" presId="urn:microsoft.com/office/officeart/2005/8/layout/chevron2"/>
    <dgm:cxn modelId="{825B7CD8-E43D-4D0D-B6B9-850A1B724F16}" srcId="{4D2A83CF-1574-42F2-9331-6E9036C68A31}" destId="{B3496E29-AF81-43E9-97A5-12BA1784C3B1}" srcOrd="0" destOrd="0" parTransId="{7C21C48B-D2AF-4EAA-9D08-820D2806A930}" sibTransId="{27C28AA0-67A4-4A6F-A8A4-9F5AA6D13C8F}"/>
    <dgm:cxn modelId="{D6842CB2-BE81-452C-801E-00755D8AB549}" type="presOf" srcId="{B8DD285B-D5D7-4AB8-9B71-ADBE11820F39}" destId="{FE936D09-2729-4A4E-9AC5-735AA67A31C4}" srcOrd="0" destOrd="0" presId="urn:microsoft.com/office/officeart/2005/8/layout/chevron2"/>
    <dgm:cxn modelId="{541E1410-8370-4136-A14C-52C89056F3C7}" srcId="{B3EC5D26-A1CF-4B8A-8CA2-E4160CE6409D}" destId="{ECB210EA-33CC-41EB-BEEA-F7CE932F3914}" srcOrd="0" destOrd="0" parTransId="{9A477CBB-A83F-4898-9173-AFA5134E2A6E}" sibTransId="{99D24D7C-9413-496B-9C6E-0EAAB2B09BBB}"/>
    <dgm:cxn modelId="{5A914CC2-B2BD-420E-8344-986C8CDE0B16}" type="presOf" srcId="{8A15C73F-413C-4C7B-A656-B92E654CBC6A}" destId="{5C9944AA-09CB-4642-BDF4-AEB2E0ABF445}" srcOrd="0" destOrd="0" presId="urn:microsoft.com/office/officeart/2005/8/layout/chevron2"/>
    <dgm:cxn modelId="{CEBA4B60-B126-4FC7-B69E-4B785D02CD79}" type="presOf" srcId="{C81B0A78-1C76-4713-8035-144D0F80A91D}" destId="{7CF67755-3978-4F55-B52D-2ECDF2F88112}" srcOrd="0" destOrd="1" presId="urn:microsoft.com/office/officeart/2005/8/layout/chevron2"/>
    <dgm:cxn modelId="{FBF5001B-8052-4284-B0C1-D3139F3C9A96}" type="presOf" srcId="{8955C949-9A81-44FF-9171-2226AF26AFD3}" destId="{FE936D09-2729-4A4E-9AC5-735AA67A31C4}" srcOrd="0" destOrd="1" presId="urn:microsoft.com/office/officeart/2005/8/layout/chevron2"/>
    <dgm:cxn modelId="{E98D1328-EED0-4935-B7E0-8FD00A992A22}" type="presOf" srcId="{B3496E29-AF81-43E9-97A5-12BA1784C3B1}" destId="{69FEBF1B-2840-41DD-A947-0B5F33D444AF}" srcOrd="0" destOrd="0" presId="urn:microsoft.com/office/officeart/2005/8/layout/chevron2"/>
    <dgm:cxn modelId="{AA5621AD-61E1-4ACF-93FB-299999720C17}" srcId="{F4A75E50-8D88-4D13-BA21-A0E92F26ADA5}" destId="{0EF73D27-88C7-4689-AECB-01DA10E60229}" srcOrd="1" destOrd="0" parTransId="{A09F2021-EF7B-4F66-9A33-1E15FED2217E}" sibTransId="{EBDD8CED-C698-42EC-AE72-F59C6F7ABF94}"/>
    <dgm:cxn modelId="{DF186C50-B911-436E-9348-B1231E9D2129}" type="presParOf" srcId="{D4FF002A-2E8D-4F10-BF88-E6B6F5552E06}" destId="{C44564ED-37D7-402B-9951-E8C9A487E348}" srcOrd="0" destOrd="0" presId="urn:microsoft.com/office/officeart/2005/8/layout/chevron2"/>
    <dgm:cxn modelId="{90E2E29C-DF76-4D95-987A-D8EB6507023D}" type="presParOf" srcId="{C44564ED-37D7-402B-9951-E8C9A487E348}" destId="{69FEBF1B-2840-41DD-A947-0B5F33D444AF}" srcOrd="0" destOrd="0" presId="urn:microsoft.com/office/officeart/2005/8/layout/chevron2"/>
    <dgm:cxn modelId="{ACA2CEF8-2964-4EE0-9F48-0E396298ABC1}" type="presParOf" srcId="{C44564ED-37D7-402B-9951-E8C9A487E348}" destId="{FE936D09-2729-4A4E-9AC5-735AA67A31C4}" srcOrd="1" destOrd="0" presId="urn:microsoft.com/office/officeart/2005/8/layout/chevron2"/>
    <dgm:cxn modelId="{BF879FF4-1E3D-4907-ABDB-3154A551E02D}" type="presParOf" srcId="{D4FF002A-2E8D-4F10-BF88-E6B6F5552E06}" destId="{04C036CB-1BAB-457A-8B4C-C6FEC4747DC7}" srcOrd="1" destOrd="0" presId="urn:microsoft.com/office/officeart/2005/8/layout/chevron2"/>
    <dgm:cxn modelId="{07972401-112A-465A-9914-0DFFFA537A6C}" type="presParOf" srcId="{D4FF002A-2E8D-4F10-BF88-E6B6F5552E06}" destId="{91F97841-DC1C-4A43-A3CB-05C3E29B8166}" srcOrd="2" destOrd="0" presId="urn:microsoft.com/office/officeart/2005/8/layout/chevron2"/>
    <dgm:cxn modelId="{D6DEE690-C9D9-4681-A48B-0CF46FBCF673}" type="presParOf" srcId="{91F97841-DC1C-4A43-A3CB-05C3E29B8166}" destId="{42A627D3-65F8-43A8-B975-182DCCA510C7}" srcOrd="0" destOrd="0" presId="urn:microsoft.com/office/officeart/2005/8/layout/chevron2"/>
    <dgm:cxn modelId="{5200148C-1143-4159-A236-35381476C792}" type="presParOf" srcId="{91F97841-DC1C-4A43-A3CB-05C3E29B8166}" destId="{7CF67755-3978-4F55-B52D-2ECDF2F88112}" srcOrd="1" destOrd="0" presId="urn:microsoft.com/office/officeart/2005/8/layout/chevron2"/>
    <dgm:cxn modelId="{82907CC8-A1D2-4298-9246-70DAB050C91B}" type="presParOf" srcId="{D4FF002A-2E8D-4F10-BF88-E6B6F5552E06}" destId="{30E9CA3A-E913-40A7-898F-B2731475EB6C}" srcOrd="3" destOrd="0" presId="urn:microsoft.com/office/officeart/2005/8/layout/chevron2"/>
    <dgm:cxn modelId="{76D68CFF-2FD8-42F4-BD2B-4D72A0DB1F0B}" type="presParOf" srcId="{D4FF002A-2E8D-4F10-BF88-E6B6F5552E06}" destId="{4AE991D5-279E-4095-BD38-7C31791ACA84}" srcOrd="4" destOrd="0" presId="urn:microsoft.com/office/officeart/2005/8/layout/chevron2"/>
    <dgm:cxn modelId="{F8862D14-F326-4681-81D1-A6CAFFCAC6AD}" type="presParOf" srcId="{4AE991D5-279E-4095-BD38-7C31791ACA84}" destId="{0C02FA63-4F23-4EA3-808A-E01D4E543355}" srcOrd="0" destOrd="0" presId="urn:microsoft.com/office/officeart/2005/8/layout/chevron2"/>
    <dgm:cxn modelId="{CCEDE438-9B9B-47CC-8328-46EEEC5B2A13}" type="presParOf" srcId="{4AE991D5-279E-4095-BD38-7C31791ACA84}" destId="{5C9944AA-09CB-4642-BDF4-AEB2E0ABF4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A812B5-DA7A-4725-87AE-955916110479}" type="doc">
      <dgm:prSet loTypeId="urn:microsoft.com/office/officeart/2005/8/layout/arrow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CFF07C5-CD46-4C3C-8B71-B94D7D937C79}">
      <dgm:prSet phldrT="[Текст]" custT="1"/>
      <dgm:spPr/>
      <dgm:t>
        <a:bodyPr/>
        <a:lstStyle/>
        <a:p>
          <a:pPr algn="ctr"/>
          <a:r>
            <a:rPr lang="ru-RU" sz="1800" b="1" smtClean="0">
              <a:latin typeface="Times New Roman" pitchFamily="18" charset="0"/>
              <a:cs typeface="Times New Roman" pitchFamily="18" charset="0"/>
            </a:rPr>
            <a:t>Требования к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умственной деятельности растут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D981250-B6F0-4246-8504-967B0FE42BC9}" type="parTrans" cxnId="{8E580B4A-7A18-4600-86EC-0006887BC301}">
      <dgm:prSet/>
      <dgm:spPr/>
      <dgm:t>
        <a:bodyPr/>
        <a:lstStyle/>
        <a:p>
          <a:endParaRPr lang="ru-RU"/>
        </a:p>
      </dgm:t>
    </dgm:pt>
    <dgm:pt modelId="{E819A862-5029-47E9-9E35-5651EDFFDDE9}" type="sibTrans" cxnId="{8E580B4A-7A18-4600-86EC-0006887BC301}">
      <dgm:prSet/>
      <dgm:spPr/>
      <dgm:t>
        <a:bodyPr/>
        <a:lstStyle/>
        <a:p>
          <a:endParaRPr lang="ru-RU"/>
        </a:p>
      </dgm:t>
    </dgm:pt>
    <dgm:pt modelId="{5BD7A194-49D5-45B7-83F8-B234291EC2C5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Способность усваивать и использовать полученные знания, создавать на их основе что-то новое остается на  низком уровне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B1FAA2D-3CD3-471C-94FB-3034AA708757}" type="parTrans" cxnId="{D85FB3C3-757C-4D46-BEF5-05CC916F8D08}">
      <dgm:prSet/>
      <dgm:spPr/>
      <dgm:t>
        <a:bodyPr/>
        <a:lstStyle/>
        <a:p>
          <a:endParaRPr lang="ru-RU"/>
        </a:p>
      </dgm:t>
    </dgm:pt>
    <dgm:pt modelId="{3A219EDA-578C-484A-834F-BCB537828A2C}" type="sibTrans" cxnId="{D85FB3C3-757C-4D46-BEF5-05CC916F8D08}">
      <dgm:prSet/>
      <dgm:spPr/>
      <dgm:t>
        <a:bodyPr/>
        <a:lstStyle/>
        <a:p>
          <a:endParaRPr lang="ru-RU"/>
        </a:p>
      </dgm:t>
    </dgm:pt>
    <dgm:pt modelId="{1ECF820A-2F17-4A81-BCC2-FBC64FCCB4A6}" type="pres">
      <dgm:prSet presAssocID="{37A812B5-DA7A-4725-87AE-95591611047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569FB2-B4DB-423A-970C-8289191C4678}" type="pres">
      <dgm:prSet presAssocID="{7CFF07C5-CD46-4C3C-8B71-B94D7D937C79}" presName="upArrow" presStyleLbl="node1" presStyleIdx="0" presStyleCnt="2"/>
      <dgm:spPr/>
    </dgm:pt>
    <dgm:pt modelId="{E51BA9F2-63E4-434A-A502-7F4150ED112C}" type="pres">
      <dgm:prSet presAssocID="{7CFF07C5-CD46-4C3C-8B71-B94D7D937C79}" presName="upArrowText" presStyleLbl="revTx" presStyleIdx="0" presStyleCnt="2" custScaleX="779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23562-D314-4A74-8748-4DE51181C9AC}" type="pres">
      <dgm:prSet presAssocID="{5BD7A194-49D5-45B7-83F8-B234291EC2C5}" presName="downArrow" presStyleLbl="node1" presStyleIdx="1" presStyleCnt="2"/>
      <dgm:spPr/>
    </dgm:pt>
    <dgm:pt modelId="{108643F5-4FF6-443E-B30C-AB960899EF37}" type="pres">
      <dgm:prSet presAssocID="{5BD7A194-49D5-45B7-83F8-B234291EC2C5}" presName="downArrowText" presStyleLbl="revTx" presStyleIdx="1" presStyleCnt="2" custScaleX="97538" custLinFactNeighborX="4267" custLinFactNeighborY="68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5FB3C3-757C-4D46-BEF5-05CC916F8D08}" srcId="{37A812B5-DA7A-4725-87AE-955916110479}" destId="{5BD7A194-49D5-45B7-83F8-B234291EC2C5}" srcOrd="1" destOrd="0" parTransId="{9B1FAA2D-3CD3-471C-94FB-3034AA708757}" sibTransId="{3A219EDA-578C-484A-834F-BCB537828A2C}"/>
    <dgm:cxn modelId="{8E580B4A-7A18-4600-86EC-0006887BC301}" srcId="{37A812B5-DA7A-4725-87AE-955916110479}" destId="{7CFF07C5-CD46-4C3C-8B71-B94D7D937C79}" srcOrd="0" destOrd="0" parTransId="{ED981250-B6F0-4246-8504-967B0FE42BC9}" sibTransId="{E819A862-5029-47E9-9E35-5651EDFFDDE9}"/>
    <dgm:cxn modelId="{8397D9C8-7E41-4A62-A860-11EB8FDD5A0C}" type="presOf" srcId="{5BD7A194-49D5-45B7-83F8-B234291EC2C5}" destId="{108643F5-4FF6-443E-B30C-AB960899EF37}" srcOrd="0" destOrd="0" presId="urn:microsoft.com/office/officeart/2005/8/layout/arrow4"/>
    <dgm:cxn modelId="{7BCDA57F-EE5C-48AE-9910-A7998D5E156D}" type="presOf" srcId="{37A812B5-DA7A-4725-87AE-955916110479}" destId="{1ECF820A-2F17-4A81-BCC2-FBC64FCCB4A6}" srcOrd="0" destOrd="0" presId="urn:microsoft.com/office/officeart/2005/8/layout/arrow4"/>
    <dgm:cxn modelId="{1B2237DD-D8CE-4D03-A8AE-02228EB8B1F3}" type="presOf" srcId="{7CFF07C5-CD46-4C3C-8B71-B94D7D937C79}" destId="{E51BA9F2-63E4-434A-A502-7F4150ED112C}" srcOrd="0" destOrd="0" presId="urn:microsoft.com/office/officeart/2005/8/layout/arrow4"/>
    <dgm:cxn modelId="{3BA316E0-E128-4667-8832-B144E4C10A39}" type="presParOf" srcId="{1ECF820A-2F17-4A81-BCC2-FBC64FCCB4A6}" destId="{A3569FB2-B4DB-423A-970C-8289191C4678}" srcOrd="0" destOrd="0" presId="urn:microsoft.com/office/officeart/2005/8/layout/arrow4"/>
    <dgm:cxn modelId="{FD7F0008-821B-4C6B-B756-202ED027F39F}" type="presParOf" srcId="{1ECF820A-2F17-4A81-BCC2-FBC64FCCB4A6}" destId="{E51BA9F2-63E4-434A-A502-7F4150ED112C}" srcOrd="1" destOrd="0" presId="urn:microsoft.com/office/officeart/2005/8/layout/arrow4"/>
    <dgm:cxn modelId="{22BB39D2-1282-4A7F-85AD-7C3323886286}" type="presParOf" srcId="{1ECF820A-2F17-4A81-BCC2-FBC64FCCB4A6}" destId="{54A23562-D314-4A74-8748-4DE51181C9AC}" srcOrd="2" destOrd="0" presId="urn:microsoft.com/office/officeart/2005/8/layout/arrow4"/>
    <dgm:cxn modelId="{74EE6D57-8FBF-424F-B629-F207818B269D}" type="presParOf" srcId="{1ECF820A-2F17-4A81-BCC2-FBC64FCCB4A6}" destId="{108643F5-4FF6-443E-B30C-AB960899EF3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5CEA8C-08EB-43D7-B305-CCCA3AE036CA}" type="doc">
      <dgm:prSet loTypeId="urn:microsoft.com/office/officeart/2005/8/layout/arrow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ABC064E-777E-4B4C-8E27-92F928AD4369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Теоретическая тема развития творчества детей раскрыта многими авторами.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68CD318-74B0-4847-AE30-BE57F480E269}" type="parTrans" cxnId="{C7F7C2C5-CB07-4110-8E4B-8455F80F41A1}">
      <dgm:prSet/>
      <dgm:spPr/>
      <dgm:t>
        <a:bodyPr/>
        <a:lstStyle/>
        <a:p>
          <a:endParaRPr lang="ru-RU"/>
        </a:p>
      </dgm:t>
    </dgm:pt>
    <dgm:pt modelId="{A86F8F25-4B88-4581-A20E-09E91699F03B}" type="sibTrans" cxnId="{C7F7C2C5-CB07-4110-8E4B-8455F80F41A1}">
      <dgm:prSet/>
      <dgm:spPr/>
      <dgm:t>
        <a:bodyPr/>
        <a:lstStyle/>
        <a:p>
          <a:endParaRPr lang="ru-RU"/>
        </a:p>
      </dgm:t>
    </dgm:pt>
    <dgm:pt modelId="{E30BD3CA-FAFD-47C9-8074-85FFB0B99CFC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Недостаточно исследован такой аспект проблемы, как развитие творческих  способностей в условиях дошкольного учреждения.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17FFE44-A242-48FC-ADCE-C9077EC49C66}" type="parTrans" cxnId="{DF853B2F-E5E3-4917-A229-119D79D79052}">
      <dgm:prSet/>
      <dgm:spPr/>
      <dgm:t>
        <a:bodyPr/>
        <a:lstStyle/>
        <a:p>
          <a:endParaRPr lang="ru-RU"/>
        </a:p>
      </dgm:t>
    </dgm:pt>
    <dgm:pt modelId="{F211C1EC-C427-4515-A206-60540DBD2EF6}" type="sibTrans" cxnId="{DF853B2F-E5E3-4917-A229-119D79D79052}">
      <dgm:prSet/>
      <dgm:spPr/>
      <dgm:t>
        <a:bodyPr/>
        <a:lstStyle/>
        <a:p>
          <a:endParaRPr lang="ru-RU"/>
        </a:p>
      </dgm:t>
    </dgm:pt>
    <dgm:pt modelId="{82AFD104-13CB-4B4F-89BE-E5CE2064006D}" type="pres">
      <dgm:prSet presAssocID="{E25CEA8C-08EB-43D7-B305-CCCA3AE036C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94B1C2-FC00-457F-AE25-A4C4DFA61C98}" type="pres">
      <dgm:prSet presAssocID="{5ABC064E-777E-4B4C-8E27-92F928AD4369}" presName="upArrow" presStyleLbl="node1" presStyleIdx="0" presStyleCnt="2" custLinFactNeighborX="-72643" custLinFactNeighborY="4508"/>
      <dgm:spPr/>
    </dgm:pt>
    <dgm:pt modelId="{6DDC59D3-AF60-4ED0-945C-F72081CFAA89}" type="pres">
      <dgm:prSet presAssocID="{5ABC064E-777E-4B4C-8E27-92F928AD4369}" presName="upArrowText" presStyleLbl="revTx" presStyleIdx="0" presStyleCnt="2" custScaleX="1206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4A911-A5A7-47FB-80A9-C9E2C40D14F0}" type="pres">
      <dgm:prSet presAssocID="{E30BD3CA-FAFD-47C9-8074-85FFB0B99CFC}" presName="downArrow" presStyleLbl="node1" presStyleIdx="1" presStyleCnt="2" custLinFactNeighborX="12282" custLinFactNeighborY="-1950"/>
      <dgm:spPr/>
    </dgm:pt>
    <dgm:pt modelId="{162CE1F8-961D-44B6-8FF7-A2B07D885B80}" type="pres">
      <dgm:prSet presAssocID="{E30BD3CA-FAFD-47C9-8074-85FFB0B99CFC}" presName="downArrowText" presStyleLbl="revTx" presStyleIdx="1" presStyleCnt="2" custScaleX="91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F7C2C5-CB07-4110-8E4B-8455F80F41A1}" srcId="{E25CEA8C-08EB-43D7-B305-CCCA3AE036CA}" destId="{5ABC064E-777E-4B4C-8E27-92F928AD4369}" srcOrd="0" destOrd="0" parTransId="{068CD318-74B0-4847-AE30-BE57F480E269}" sibTransId="{A86F8F25-4B88-4581-A20E-09E91699F03B}"/>
    <dgm:cxn modelId="{B14DC525-BCFB-40ED-99BB-ACB7A9C58F89}" type="presOf" srcId="{E25CEA8C-08EB-43D7-B305-CCCA3AE036CA}" destId="{82AFD104-13CB-4B4F-89BE-E5CE2064006D}" srcOrd="0" destOrd="0" presId="urn:microsoft.com/office/officeart/2005/8/layout/arrow4"/>
    <dgm:cxn modelId="{DF853B2F-E5E3-4917-A229-119D79D79052}" srcId="{E25CEA8C-08EB-43D7-B305-CCCA3AE036CA}" destId="{E30BD3CA-FAFD-47C9-8074-85FFB0B99CFC}" srcOrd="1" destOrd="0" parTransId="{517FFE44-A242-48FC-ADCE-C9077EC49C66}" sibTransId="{F211C1EC-C427-4515-A206-60540DBD2EF6}"/>
    <dgm:cxn modelId="{CB73E727-C8CD-4BDD-992F-2B527D744618}" type="presOf" srcId="{5ABC064E-777E-4B4C-8E27-92F928AD4369}" destId="{6DDC59D3-AF60-4ED0-945C-F72081CFAA89}" srcOrd="0" destOrd="0" presId="urn:microsoft.com/office/officeart/2005/8/layout/arrow4"/>
    <dgm:cxn modelId="{84EA77DE-161E-4302-A49A-11967F4C5E32}" type="presOf" srcId="{E30BD3CA-FAFD-47C9-8074-85FFB0B99CFC}" destId="{162CE1F8-961D-44B6-8FF7-A2B07D885B80}" srcOrd="0" destOrd="0" presId="urn:microsoft.com/office/officeart/2005/8/layout/arrow4"/>
    <dgm:cxn modelId="{D0F9B3B9-D4FB-486E-BFDC-105A5E03BFDD}" type="presParOf" srcId="{82AFD104-13CB-4B4F-89BE-E5CE2064006D}" destId="{5394B1C2-FC00-457F-AE25-A4C4DFA61C98}" srcOrd="0" destOrd="0" presId="urn:microsoft.com/office/officeart/2005/8/layout/arrow4"/>
    <dgm:cxn modelId="{4F7FFC9C-0B17-4949-8773-E46CEBBDE593}" type="presParOf" srcId="{82AFD104-13CB-4B4F-89BE-E5CE2064006D}" destId="{6DDC59D3-AF60-4ED0-945C-F72081CFAA89}" srcOrd="1" destOrd="0" presId="urn:microsoft.com/office/officeart/2005/8/layout/arrow4"/>
    <dgm:cxn modelId="{0F32754E-B9E8-4381-8D40-15F4B26A8B8B}" type="presParOf" srcId="{82AFD104-13CB-4B4F-89BE-E5CE2064006D}" destId="{22C4A911-A5A7-47FB-80A9-C9E2C40D14F0}" srcOrd="2" destOrd="0" presId="urn:microsoft.com/office/officeart/2005/8/layout/arrow4"/>
    <dgm:cxn modelId="{95A59320-CF2E-4062-BB68-7950F5BFE9B6}" type="presParOf" srcId="{82AFD104-13CB-4B4F-89BE-E5CE2064006D}" destId="{162CE1F8-961D-44B6-8FF7-A2B07D885B8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AC693D-A06A-4E66-AA7F-73A0C9495F3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345C4F-F1AD-479D-B33A-B0E6A73E4191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Учить детей находить оригинальные способы для создания художественного образа.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25C4E0-C19A-4519-895D-BF88439C3B2F}" type="parTrans" cxnId="{30A33321-ACB1-46F1-8061-7A60C657FABC}">
      <dgm:prSet/>
      <dgm:spPr/>
      <dgm:t>
        <a:bodyPr/>
        <a:lstStyle/>
        <a:p>
          <a:endParaRPr lang="ru-RU"/>
        </a:p>
      </dgm:t>
    </dgm:pt>
    <dgm:pt modelId="{920A38BC-D225-40ED-8957-387D0A457EC3}" type="sibTrans" cxnId="{30A33321-ACB1-46F1-8061-7A60C657FABC}">
      <dgm:prSet/>
      <dgm:spPr/>
      <dgm:t>
        <a:bodyPr/>
        <a:lstStyle/>
        <a:p>
          <a:endParaRPr lang="ru-RU"/>
        </a:p>
      </dgm:t>
    </dgm:pt>
    <dgm:pt modelId="{75C638AF-F77D-4E55-B80A-557A6824E1BC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Учить детей свободно экспериментировать с художественными материалами и инструментами.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3FD643-6EC1-4072-A36B-2AA13AA3AD37}" type="parTrans" cxnId="{F63CB1A1-67D7-461F-BAE3-DD5EA40F00E7}">
      <dgm:prSet/>
      <dgm:spPr/>
      <dgm:t>
        <a:bodyPr/>
        <a:lstStyle/>
        <a:p>
          <a:endParaRPr lang="ru-RU"/>
        </a:p>
      </dgm:t>
    </dgm:pt>
    <dgm:pt modelId="{9B850BCD-3686-4CA6-B326-BF54413A1B9F}" type="sibTrans" cxnId="{F63CB1A1-67D7-461F-BAE3-DD5EA40F00E7}">
      <dgm:prSet/>
      <dgm:spPr/>
      <dgm:t>
        <a:bodyPr/>
        <a:lstStyle/>
        <a:p>
          <a:endParaRPr lang="ru-RU"/>
        </a:p>
      </dgm:t>
    </dgm:pt>
    <dgm:pt modelId="{BE3BD1EF-6A01-4B95-A630-1180AFEC7956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Развивать художественное восприятие, творческое воображение и художественный вкус.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FFE1CD-BBC9-4E8B-9CA7-C021397DC77C}" type="parTrans" cxnId="{FAD0106A-531A-4CED-B4BD-304F5A75C775}">
      <dgm:prSet/>
      <dgm:spPr/>
      <dgm:t>
        <a:bodyPr/>
        <a:lstStyle/>
        <a:p>
          <a:endParaRPr lang="ru-RU"/>
        </a:p>
      </dgm:t>
    </dgm:pt>
    <dgm:pt modelId="{EA73373F-773F-4356-9166-E535379FC276}" type="sibTrans" cxnId="{FAD0106A-531A-4CED-B4BD-304F5A75C775}">
      <dgm:prSet/>
      <dgm:spPr/>
      <dgm:t>
        <a:bodyPr/>
        <a:lstStyle/>
        <a:p>
          <a:endParaRPr lang="ru-RU"/>
        </a:p>
      </dgm:t>
    </dgm:pt>
    <dgm:pt modelId="{27EFABB1-21F9-47A8-BB0B-A91DC5BA3C69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Активизировать творческие проявления в процессе собственной продуктивной деятельности в ходе создания оригинального образа.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852513-904C-4926-9726-29B6E141AD07}" type="parTrans" cxnId="{E0A61BD7-7A82-49D6-B8DC-4774B65B4AF4}">
      <dgm:prSet/>
      <dgm:spPr/>
      <dgm:t>
        <a:bodyPr/>
        <a:lstStyle/>
        <a:p>
          <a:endParaRPr lang="ru-RU"/>
        </a:p>
      </dgm:t>
    </dgm:pt>
    <dgm:pt modelId="{A85AF74B-41F2-40DD-827E-CFD1A995D940}" type="sibTrans" cxnId="{E0A61BD7-7A82-49D6-B8DC-4774B65B4AF4}">
      <dgm:prSet/>
      <dgm:spPr/>
      <dgm:t>
        <a:bodyPr/>
        <a:lstStyle/>
        <a:p>
          <a:endParaRPr lang="ru-RU"/>
        </a:p>
      </dgm:t>
    </dgm:pt>
    <dgm:pt modelId="{971AD77B-5ACC-43BB-A61E-263BAC68B6F6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Привлекать к творческому экспериментированию  с изобразительным материалом. Формировать позицию художника-творца.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63AD97-854E-4273-BEF5-A88D77E7D9B5}" type="parTrans" cxnId="{98868E1C-72CC-4F0E-BED8-3D0F307D126C}">
      <dgm:prSet/>
      <dgm:spPr/>
      <dgm:t>
        <a:bodyPr/>
        <a:lstStyle/>
        <a:p>
          <a:endParaRPr lang="ru-RU"/>
        </a:p>
      </dgm:t>
    </dgm:pt>
    <dgm:pt modelId="{5432AFC6-858A-40D8-BF68-D3830F60696D}" type="sibTrans" cxnId="{98868E1C-72CC-4F0E-BED8-3D0F307D126C}">
      <dgm:prSet/>
      <dgm:spPr/>
      <dgm:t>
        <a:bodyPr/>
        <a:lstStyle/>
        <a:p>
          <a:endParaRPr lang="ru-RU"/>
        </a:p>
      </dgm:t>
    </dgm:pt>
    <dgm:pt modelId="{6907537E-8E68-42EB-AFAA-8816A9A82A3E}" type="pres">
      <dgm:prSet presAssocID="{CBAC693D-A06A-4E66-AA7F-73A0C9495F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FDFBB3-DF8E-4D1C-95DB-06AF612D1EB1}" type="pres">
      <dgm:prSet presAssocID="{00345C4F-F1AD-479D-B33A-B0E6A73E4191}" presName="node" presStyleLbl="node1" presStyleIdx="0" presStyleCnt="5" custScaleX="115016" custScaleY="151895" custLinFactNeighborX="-113" custLinFactNeighborY="-1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D5FCD-19FB-4E5E-AFD1-D365935E5ECF}" type="pres">
      <dgm:prSet presAssocID="{920A38BC-D225-40ED-8957-387D0A457EC3}" presName="sibTrans" presStyleCnt="0"/>
      <dgm:spPr/>
    </dgm:pt>
    <dgm:pt modelId="{5390C15B-DEEB-4F6E-9295-7409004009F9}" type="pres">
      <dgm:prSet presAssocID="{75C638AF-F77D-4E55-B80A-557A6824E1BC}" presName="node" presStyleLbl="node1" presStyleIdx="1" presStyleCnt="5" custScaleX="130326" custScaleY="151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E0654-22D0-49FA-BEEC-2E0173304612}" type="pres">
      <dgm:prSet presAssocID="{9B850BCD-3686-4CA6-B326-BF54413A1B9F}" presName="sibTrans" presStyleCnt="0"/>
      <dgm:spPr/>
    </dgm:pt>
    <dgm:pt modelId="{67D833CA-35ED-4807-B2A2-42838B16C5F2}" type="pres">
      <dgm:prSet presAssocID="{BE3BD1EF-6A01-4B95-A630-1180AFEC7956}" presName="node" presStyleLbl="node1" presStyleIdx="2" presStyleCnt="5" custScaleX="114394" custScaleY="156009" custLinFactNeighborX="6" custLinFactNeighborY="2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ADDFE-B962-426F-92F3-50ED19767FBF}" type="pres">
      <dgm:prSet presAssocID="{EA73373F-773F-4356-9166-E535379FC276}" presName="sibTrans" presStyleCnt="0"/>
      <dgm:spPr/>
    </dgm:pt>
    <dgm:pt modelId="{4D55E66E-3734-4B9E-AB91-5F4EB18B574F}" type="pres">
      <dgm:prSet presAssocID="{27EFABB1-21F9-47A8-BB0B-A91DC5BA3C69}" presName="node" presStyleLbl="node1" presStyleIdx="3" presStyleCnt="5" custScaleX="154888" custScaleY="167336" custLinFactNeighborX="2124" custLinFactNeighborY="-4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6E2FB-8A63-4A31-ADF5-C075D16B02FE}" type="pres">
      <dgm:prSet presAssocID="{A85AF74B-41F2-40DD-827E-CFD1A995D940}" presName="sibTrans" presStyleCnt="0"/>
      <dgm:spPr/>
    </dgm:pt>
    <dgm:pt modelId="{C2277CF1-52FB-4F6A-8DEA-02CB3D20DEB3}" type="pres">
      <dgm:prSet presAssocID="{971AD77B-5ACC-43BB-A61E-263BAC68B6F6}" presName="node" presStyleLbl="node1" presStyleIdx="4" presStyleCnt="5" custScaleX="160830" custScaleY="163443" custLinFactNeighborX="5523" custLinFactNeighborY="-6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227986-1D70-4A11-917D-8D544C9ABE19}" type="presOf" srcId="{CBAC693D-A06A-4E66-AA7F-73A0C9495F36}" destId="{6907537E-8E68-42EB-AFAA-8816A9A82A3E}" srcOrd="0" destOrd="0" presId="urn:microsoft.com/office/officeart/2005/8/layout/default"/>
    <dgm:cxn modelId="{CF947E22-2986-40BE-86BE-11790E614A15}" type="presOf" srcId="{BE3BD1EF-6A01-4B95-A630-1180AFEC7956}" destId="{67D833CA-35ED-4807-B2A2-42838B16C5F2}" srcOrd="0" destOrd="0" presId="urn:microsoft.com/office/officeart/2005/8/layout/default"/>
    <dgm:cxn modelId="{9F175EAD-4F6F-42D5-9D32-3724AEB89B71}" type="presOf" srcId="{971AD77B-5ACC-43BB-A61E-263BAC68B6F6}" destId="{C2277CF1-52FB-4F6A-8DEA-02CB3D20DEB3}" srcOrd="0" destOrd="0" presId="urn:microsoft.com/office/officeart/2005/8/layout/default"/>
    <dgm:cxn modelId="{98868E1C-72CC-4F0E-BED8-3D0F307D126C}" srcId="{CBAC693D-A06A-4E66-AA7F-73A0C9495F36}" destId="{971AD77B-5ACC-43BB-A61E-263BAC68B6F6}" srcOrd="4" destOrd="0" parTransId="{7263AD97-854E-4273-BEF5-A88D77E7D9B5}" sibTransId="{5432AFC6-858A-40D8-BF68-D3830F60696D}"/>
    <dgm:cxn modelId="{BCDA3468-BD11-4634-8D2E-40F0ED9CBA8D}" type="presOf" srcId="{00345C4F-F1AD-479D-B33A-B0E6A73E4191}" destId="{53FDFBB3-DF8E-4D1C-95DB-06AF612D1EB1}" srcOrd="0" destOrd="0" presId="urn:microsoft.com/office/officeart/2005/8/layout/default"/>
    <dgm:cxn modelId="{F63CB1A1-67D7-461F-BAE3-DD5EA40F00E7}" srcId="{CBAC693D-A06A-4E66-AA7F-73A0C9495F36}" destId="{75C638AF-F77D-4E55-B80A-557A6824E1BC}" srcOrd="1" destOrd="0" parTransId="{DF3FD643-6EC1-4072-A36B-2AA13AA3AD37}" sibTransId="{9B850BCD-3686-4CA6-B326-BF54413A1B9F}"/>
    <dgm:cxn modelId="{542A9D92-A6C0-4A0C-8EE2-C77CA68F9F02}" type="presOf" srcId="{75C638AF-F77D-4E55-B80A-557A6824E1BC}" destId="{5390C15B-DEEB-4F6E-9295-7409004009F9}" srcOrd="0" destOrd="0" presId="urn:microsoft.com/office/officeart/2005/8/layout/default"/>
    <dgm:cxn modelId="{E0A61BD7-7A82-49D6-B8DC-4774B65B4AF4}" srcId="{CBAC693D-A06A-4E66-AA7F-73A0C9495F36}" destId="{27EFABB1-21F9-47A8-BB0B-A91DC5BA3C69}" srcOrd="3" destOrd="0" parTransId="{E4852513-904C-4926-9726-29B6E141AD07}" sibTransId="{A85AF74B-41F2-40DD-827E-CFD1A995D940}"/>
    <dgm:cxn modelId="{FAD0106A-531A-4CED-B4BD-304F5A75C775}" srcId="{CBAC693D-A06A-4E66-AA7F-73A0C9495F36}" destId="{BE3BD1EF-6A01-4B95-A630-1180AFEC7956}" srcOrd="2" destOrd="0" parTransId="{BFFFE1CD-BBC9-4E8B-9CA7-C021397DC77C}" sibTransId="{EA73373F-773F-4356-9166-E535379FC276}"/>
    <dgm:cxn modelId="{30A33321-ACB1-46F1-8061-7A60C657FABC}" srcId="{CBAC693D-A06A-4E66-AA7F-73A0C9495F36}" destId="{00345C4F-F1AD-479D-B33A-B0E6A73E4191}" srcOrd="0" destOrd="0" parTransId="{A625C4E0-C19A-4519-895D-BF88439C3B2F}" sibTransId="{920A38BC-D225-40ED-8957-387D0A457EC3}"/>
    <dgm:cxn modelId="{5211846D-21BD-4B89-928F-D2D96DAA231B}" type="presOf" srcId="{27EFABB1-21F9-47A8-BB0B-A91DC5BA3C69}" destId="{4D55E66E-3734-4B9E-AB91-5F4EB18B574F}" srcOrd="0" destOrd="0" presId="urn:microsoft.com/office/officeart/2005/8/layout/default"/>
    <dgm:cxn modelId="{7DA83DFB-2BCF-4633-AE10-05A0ABCCE625}" type="presParOf" srcId="{6907537E-8E68-42EB-AFAA-8816A9A82A3E}" destId="{53FDFBB3-DF8E-4D1C-95DB-06AF612D1EB1}" srcOrd="0" destOrd="0" presId="urn:microsoft.com/office/officeart/2005/8/layout/default"/>
    <dgm:cxn modelId="{CB3D090D-77AB-47B5-8DBB-F60159E4E540}" type="presParOf" srcId="{6907537E-8E68-42EB-AFAA-8816A9A82A3E}" destId="{F2DD5FCD-19FB-4E5E-AFD1-D365935E5ECF}" srcOrd="1" destOrd="0" presId="urn:microsoft.com/office/officeart/2005/8/layout/default"/>
    <dgm:cxn modelId="{012F1842-103B-4777-B5CF-4AF64E634C86}" type="presParOf" srcId="{6907537E-8E68-42EB-AFAA-8816A9A82A3E}" destId="{5390C15B-DEEB-4F6E-9295-7409004009F9}" srcOrd="2" destOrd="0" presId="urn:microsoft.com/office/officeart/2005/8/layout/default"/>
    <dgm:cxn modelId="{052CA574-CDFE-40AD-9E51-F6786DBCCEC5}" type="presParOf" srcId="{6907537E-8E68-42EB-AFAA-8816A9A82A3E}" destId="{222E0654-22D0-49FA-BEEC-2E0173304612}" srcOrd="3" destOrd="0" presId="urn:microsoft.com/office/officeart/2005/8/layout/default"/>
    <dgm:cxn modelId="{B4AE13D3-6AA2-4750-8B5A-00BC83C24BE8}" type="presParOf" srcId="{6907537E-8E68-42EB-AFAA-8816A9A82A3E}" destId="{67D833CA-35ED-4807-B2A2-42838B16C5F2}" srcOrd="4" destOrd="0" presId="urn:microsoft.com/office/officeart/2005/8/layout/default"/>
    <dgm:cxn modelId="{4780A1EC-6D2C-4B86-8880-2068A0934912}" type="presParOf" srcId="{6907537E-8E68-42EB-AFAA-8816A9A82A3E}" destId="{45CADDFE-B962-426F-92F3-50ED19767FBF}" srcOrd="5" destOrd="0" presId="urn:microsoft.com/office/officeart/2005/8/layout/default"/>
    <dgm:cxn modelId="{2985FC44-BB3A-429D-8D24-DC75B6F1651A}" type="presParOf" srcId="{6907537E-8E68-42EB-AFAA-8816A9A82A3E}" destId="{4D55E66E-3734-4B9E-AB91-5F4EB18B574F}" srcOrd="6" destOrd="0" presId="urn:microsoft.com/office/officeart/2005/8/layout/default"/>
    <dgm:cxn modelId="{602FC815-6C71-4DA7-86A9-9355FDE654F1}" type="presParOf" srcId="{6907537E-8E68-42EB-AFAA-8816A9A82A3E}" destId="{CF56E2FB-8A63-4A31-ADF5-C075D16B02FE}" srcOrd="7" destOrd="0" presId="urn:microsoft.com/office/officeart/2005/8/layout/default"/>
    <dgm:cxn modelId="{9EA01B12-A719-45C2-91A3-C1F39754AEA1}" type="presParOf" srcId="{6907537E-8E68-42EB-AFAA-8816A9A82A3E}" destId="{C2277CF1-52FB-4F6A-8DEA-02CB3D20DEB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FFB44F-2303-4E28-A8F2-5AC87D79D07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02CF81-35BC-4140-8697-D5458E5ABE94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Воспитатель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C00EABE-D529-4749-8AC2-EC2E945C28DC}" type="parTrans" cxnId="{6CBBB7CC-B3FC-4370-B278-180C94929E0C}">
      <dgm:prSet/>
      <dgm:spPr/>
      <dgm:t>
        <a:bodyPr/>
        <a:lstStyle/>
        <a:p>
          <a:endParaRPr lang="ru-RU"/>
        </a:p>
      </dgm:t>
    </dgm:pt>
    <dgm:pt modelId="{2F20EAB8-3A9E-4E01-9753-EFF30187C9CD}" type="sibTrans" cxnId="{6CBBB7CC-B3FC-4370-B278-180C94929E0C}">
      <dgm:prSet/>
      <dgm:spPr>
        <a:solidFill>
          <a:schemeClr val="accent4">
            <a:lumMod val="60000"/>
            <a:lumOff val="40000"/>
          </a:schemeClr>
        </a:solid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405749D2-5641-4533-9049-C81E0AF10FA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Моя работа направлена на достижение поставленной мною цели  и задач через систему деятельности.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0C77BEF-DDE7-4B37-A8B8-0E5438F0C4DA}" type="parTrans" cxnId="{72C142BC-1732-4148-815A-B3747E117DC5}">
      <dgm:prSet/>
      <dgm:spPr/>
      <dgm:t>
        <a:bodyPr/>
        <a:lstStyle/>
        <a:p>
          <a:endParaRPr lang="ru-RU"/>
        </a:p>
      </dgm:t>
    </dgm:pt>
    <dgm:pt modelId="{9CA20391-C2D1-4E47-8F32-6B4D5131B18D}" type="sibTrans" cxnId="{72C142BC-1732-4148-815A-B3747E117DC5}">
      <dgm:prSet/>
      <dgm:spPr/>
      <dgm:t>
        <a:bodyPr/>
        <a:lstStyle/>
        <a:p>
          <a:endParaRPr lang="ru-RU"/>
        </a:p>
      </dgm:t>
    </dgm:pt>
    <dgm:pt modelId="{0CD63F99-32E6-4CB0-A477-94481CC858F3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Дети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0212DEC-2AD9-4E4F-B090-056C3DD35038}" type="parTrans" cxnId="{9C63289D-7BB5-4D44-B1D8-8960E9009A2B}">
      <dgm:prSet/>
      <dgm:spPr/>
      <dgm:t>
        <a:bodyPr/>
        <a:lstStyle/>
        <a:p>
          <a:endParaRPr lang="ru-RU"/>
        </a:p>
      </dgm:t>
    </dgm:pt>
    <dgm:pt modelId="{5BD8365F-BEAD-40DA-8FB4-817F4E9E70E7}" type="sibTrans" cxnId="{9C63289D-7BB5-4D44-B1D8-8960E9009A2B}">
      <dgm:prSet/>
      <dgm:spPr>
        <a:solidFill>
          <a:schemeClr val="accent4">
            <a:lumMod val="60000"/>
            <a:lumOff val="40000"/>
          </a:schemeClr>
        </a:solid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03742E8F-31FD-48B3-BC55-6647E92BB06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Непосредственно образовательная деятельность, совместная с воспитателем деятельность и самостоятельная деятельность детей.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DB3E75D-708D-4949-8D99-53281A455602}" type="parTrans" cxnId="{C52279EE-E063-4DCF-87CF-4B19FF6C125E}">
      <dgm:prSet/>
      <dgm:spPr/>
      <dgm:t>
        <a:bodyPr/>
        <a:lstStyle/>
        <a:p>
          <a:endParaRPr lang="ru-RU"/>
        </a:p>
      </dgm:t>
    </dgm:pt>
    <dgm:pt modelId="{3D689CAE-6512-4D05-A690-EFE55E010A56}" type="sibTrans" cxnId="{C52279EE-E063-4DCF-87CF-4B19FF6C125E}">
      <dgm:prSet/>
      <dgm:spPr/>
      <dgm:t>
        <a:bodyPr/>
        <a:lstStyle/>
        <a:p>
          <a:endParaRPr lang="ru-RU"/>
        </a:p>
      </dgm:t>
    </dgm:pt>
    <dgm:pt modelId="{5F10ED12-3BBB-4FB4-899B-EC8D7A04B801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94AF9BF3-304F-4B06-8C0C-AC68E653A3D0}" type="parTrans" cxnId="{18E6270E-F69E-4C6A-B213-DD9774AA4406}">
      <dgm:prSet/>
      <dgm:spPr/>
      <dgm:t>
        <a:bodyPr/>
        <a:lstStyle/>
        <a:p>
          <a:endParaRPr lang="ru-RU"/>
        </a:p>
      </dgm:t>
    </dgm:pt>
    <dgm:pt modelId="{D0D0A88C-9F4D-4BFE-9897-711FE4B8E1F3}" type="sibTrans" cxnId="{18E6270E-F69E-4C6A-B213-DD9774AA4406}">
      <dgm:prSet/>
      <dgm:spPr/>
      <dgm:t>
        <a:bodyPr/>
        <a:lstStyle/>
        <a:p>
          <a:endParaRPr lang="ru-RU"/>
        </a:p>
      </dgm:t>
    </dgm:pt>
    <dgm:pt modelId="{08CD5F28-934B-49DE-8156-924EB420A972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Консультации, беседы, рекомендации и практикум.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BB3454E-484D-481A-B853-291508669B01}" type="parTrans" cxnId="{DBC42D61-8619-449A-B8C6-890266833EC9}">
      <dgm:prSet/>
      <dgm:spPr/>
      <dgm:t>
        <a:bodyPr/>
        <a:lstStyle/>
        <a:p>
          <a:endParaRPr lang="ru-RU"/>
        </a:p>
      </dgm:t>
    </dgm:pt>
    <dgm:pt modelId="{4A2CC309-4792-4AC7-ABF9-E43E981AF3BF}" type="sibTrans" cxnId="{DBC42D61-8619-449A-B8C6-890266833EC9}">
      <dgm:prSet/>
      <dgm:spPr/>
      <dgm:t>
        <a:bodyPr/>
        <a:lstStyle/>
        <a:p>
          <a:endParaRPr lang="ru-RU"/>
        </a:p>
      </dgm:t>
    </dgm:pt>
    <dgm:pt modelId="{1268E23C-85DB-464A-8D73-A5D29A9D9A3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0FEDFC8-EC55-4126-93D3-0B2191EBA0F2}" type="parTrans" cxnId="{65596648-9C7F-4B8E-A4B5-544E47B73F3F}">
      <dgm:prSet/>
      <dgm:spPr/>
      <dgm:t>
        <a:bodyPr/>
        <a:lstStyle/>
        <a:p>
          <a:endParaRPr lang="ru-RU"/>
        </a:p>
      </dgm:t>
    </dgm:pt>
    <dgm:pt modelId="{69864536-75E5-4550-8167-8642BA950545}" type="sibTrans" cxnId="{65596648-9C7F-4B8E-A4B5-544E47B73F3F}">
      <dgm:prSet/>
      <dgm:spPr/>
      <dgm:t>
        <a:bodyPr/>
        <a:lstStyle/>
        <a:p>
          <a:endParaRPr lang="ru-RU"/>
        </a:p>
      </dgm:t>
    </dgm:pt>
    <dgm:pt modelId="{0C441A7C-989A-4B3A-8FC0-9DF71C53B8FF}" type="pres">
      <dgm:prSet presAssocID="{F9FFB44F-2303-4E28-A8F2-5AC87D79D07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67C24C-6532-4D77-AB66-07330A047901}" type="pres">
      <dgm:prSet presAssocID="{F9FFB44F-2303-4E28-A8F2-5AC87D79D072}" presName="dummyMaxCanvas" presStyleCnt="0">
        <dgm:presLayoutVars/>
      </dgm:prSet>
      <dgm:spPr/>
    </dgm:pt>
    <dgm:pt modelId="{8252B164-39A0-4C13-AF19-93D04F321AC5}" type="pres">
      <dgm:prSet presAssocID="{F9FFB44F-2303-4E28-A8F2-5AC87D79D07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6CCE7-3676-4184-AD93-FCC93B16855E}" type="pres">
      <dgm:prSet presAssocID="{F9FFB44F-2303-4E28-A8F2-5AC87D79D07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16523-0535-4F1F-A6C6-C59544B6AE8C}" type="pres">
      <dgm:prSet presAssocID="{F9FFB44F-2303-4E28-A8F2-5AC87D79D07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591EE-8217-4098-A388-3F7A6B0D9003}" type="pres">
      <dgm:prSet presAssocID="{F9FFB44F-2303-4E28-A8F2-5AC87D79D07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93C59-4449-4B11-A268-08B26266B195}" type="pres">
      <dgm:prSet presAssocID="{F9FFB44F-2303-4E28-A8F2-5AC87D79D07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6A911-F14D-4457-9742-A0651E66DB8F}" type="pres">
      <dgm:prSet presAssocID="{F9FFB44F-2303-4E28-A8F2-5AC87D79D07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32FF1-15BA-45EB-8663-6F072B377D8E}" type="pres">
      <dgm:prSet presAssocID="{F9FFB44F-2303-4E28-A8F2-5AC87D79D07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CB6C4-CF95-4EBF-B30B-FBF2ECB86C09}" type="pres">
      <dgm:prSet presAssocID="{F9FFB44F-2303-4E28-A8F2-5AC87D79D07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E30473-0E5B-42C5-964E-AC3300EED053}" type="presOf" srcId="{1268E23C-85DB-464A-8D73-A5D29A9D9A3F}" destId="{A086A911-F14D-4457-9742-A0651E66DB8F}" srcOrd="1" destOrd="2" presId="urn:microsoft.com/office/officeart/2005/8/layout/vProcess5"/>
    <dgm:cxn modelId="{819688DF-EE1F-4AD9-B0DF-A9B301D806B7}" type="presOf" srcId="{03742E8F-31FD-48B3-BC55-6647E92BB061}" destId="{5AB6CCE7-3676-4184-AD93-FCC93B16855E}" srcOrd="0" destOrd="1" presId="urn:microsoft.com/office/officeart/2005/8/layout/vProcess5"/>
    <dgm:cxn modelId="{18E6270E-F69E-4C6A-B213-DD9774AA4406}" srcId="{F9FFB44F-2303-4E28-A8F2-5AC87D79D072}" destId="{5F10ED12-3BBB-4FB4-899B-EC8D7A04B801}" srcOrd="2" destOrd="0" parTransId="{94AF9BF3-304F-4B06-8C0C-AC68E653A3D0}" sibTransId="{D0D0A88C-9F4D-4BFE-9897-711FE4B8E1F3}"/>
    <dgm:cxn modelId="{6CBBB7CC-B3FC-4370-B278-180C94929E0C}" srcId="{F9FFB44F-2303-4E28-A8F2-5AC87D79D072}" destId="{7802CF81-35BC-4140-8697-D5458E5ABE94}" srcOrd="0" destOrd="0" parTransId="{5C00EABE-D529-4749-8AC2-EC2E945C28DC}" sibTransId="{2F20EAB8-3A9E-4E01-9753-EFF30187C9CD}"/>
    <dgm:cxn modelId="{6F2C32D9-8BF0-40E1-9CA0-9D8F8DCC3AE7}" type="presOf" srcId="{405749D2-5641-4533-9049-C81E0AF10FAA}" destId="{A086A911-F14D-4457-9742-A0651E66DB8F}" srcOrd="1" destOrd="1" presId="urn:microsoft.com/office/officeart/2005/8/layout/vProcess5"/>
    <dgm:cxn modelId="{27BF1361-EDE8-4D4E-8D9B-28111032889B}" type="presOf" srcId="{405749D2-5641-4533-9049-C81E0AF10FAA}" destId="{8252B164-39A0-4C13-AF19-93D04F321AC5}" srcOrd="0" destOrd="1" presId="urn:microsoft.com/office/officeart/2005/8/layout/vProcess5"/>
    <dgm:cxn modelId="{49B70FA2-2E68-4E8E-B8FA-FA61FD632294}" type="presOf" srcId="{03742E8F-31FD-48B3-BC55-6647E92BB061}" destId="{B7232FF1-15BA-45EB-8663-6F072B377D8E}" srcOrd="1" destOrd="1" presId="urn:microsoft.com/office/officeart/2005/8/layout/vProcess5"/>
    <dgm:cxn modelId="{654D1BAD-3D7D-445B-A537-7C91CD280A4D}" type="presOf" srcId="{7802CF81-35BC-4140-8697-D5458E5ABE94}" destId="{A086A911-F14D-4457-9742-A0651E66DB8F}" srcOrd="1" destOrd="0" presId="urn:microsoft.com/office/officeart/2005/8/layout/vProcess5"/>
    <dgm:cxn modelId="{21CB868C-472F-4AC7-94F6-DEDE2B758C2E}" type="presOf" srcId="{08CD5F28-934B-49DE-8156-924EB420A972}" destId="{E1216523-0535-4F1F-A6C6-C59544B6AE8C}" srcOrd="0" destOrd="1" presId="urn:microsoft.com/office/officeart/2005/8/layout/vProcess5"/>
    <dgm:cxn modelId="{C52279EE-E063-4DCF-87CF-4B19FF6C125E}" srcId="{0CD63F99-32E6-4CB0-A477-94481CC858F3}" destId="{03742E8F-31FD-48B3-BC55-6647E92BB061}" srcOrd="0" destOrd="0" parTransId="{EDB3E75D-708D-4949-8D99-53281A455602}" sibTransId="{3D689CAE-6512-4D05-A690-EFE55E010A56}"/>
    <dgm:cxn modelId="{8DE2795F-0F43-487E-91BE-762CC2DC9D63}" type="presOf" srcId="{1268E23C-85DB-464A-8D73-A5D29A9D9A3F}" destId="{8252B164-39A0-4C13-AF19-93D04F321AC5}" srcOrd="0" destOrd="2" presId="urn:microsoft.com/office/officeart/2005/8/layout/vProcess5"/>
    <dgm:cxn modelId="{72C142BC-1732-4148-815A-B3747E117DC5}" srcId="{7802CF81-35BC-4140-8697-D5458E5ABE94}" destId="{405749D2-5641-4533-9049-C81E0AF10FAA}" srcOrd="0" destOrd="0" parTransId="{10C77BEF-DDE7-4B37-A8B8-0E5438F0C4DA}" sibTransId="{9CA20391-C2D1-4E47-8F32-6B4D5131B18D}"/>
    <dgm:cxn modelId="{4040140C-9EEA-4D07-A62A-6E8ACEA6555A}" type="presOf" srcId="{7802CF81-35BC-4140-8697-D5458E5ABE94}" destId="{8252B164-39A0-4C13-AF19-93D04F321AC5}" srcOrd="0" destOrd="0" presId="urn:microsoft.com/office/officeart/2005/8/layout/vProcess5"/>
    <dgm:cxn modelId="{F2FF5DA7-A0FB-477E-BFF0-589E5755F785}" type="presOf" srcId="{0CD63F99-32E6-4CB0-A477-94481CC858F3}" destId="{5AB6CCE7-3676-4184-AD93-FCC93B16855E}" srcOrd="0" destOrd="0" presId="urn:microsoft.com/office/officeart/2005/8/layout/vProcess5"/>
    <dgm:cxn modelId="{DBC42D61-8619-449A-B8C6-890266833EC9}" srcId="{5F10ED12-3BBB-4FB4-899B-EC8D7A04B801}" destId="{08CD5F28-934B-49DE-8156-924EB420A972}" srcOrd="0" destOrd="0" parTransId="{6BB3454E-484D-481A-B853-291508669B01}" sibTransId="{4A2CC309-4792-4AC7-ABF9-E43E981AF3BF}"/>
    <dgm:cxn modelId="{82E446DD-9583-4D73-8917-4C73248ADA91}" type="presOf" srcId="{2F20EAB8-3A9E-4E01-9753-EFF30187C9CD}" destId="{4B9591EE-8217-4098-A388-3F7A6B0D9003}" srcOrd="0" destOrd="0" presId="urn:microsoft.com/office/officeart/2005/8/layout/vProcess5"/>
    <dgm:cxn modelId="{26172ED5-F1B8-4D8A-A42B-750CFEF6788E}" type="presOf" srcId="{0CD63F99-32E6-4CB0-A477-94481CC858F3}" destId="{B7232FF1-15BA-45EB-8663-6F072B377D8E}" srcOrd="1" destOrd="0" presId="urn:microsoft.com/office/officeart/2005/8/layout/vProcess5"/>
    <dgm:cxn modelId="{07C90209-5B59-4F2D-AF9C-59CBA9B701DD}" type="presOf" srcId="{5F10ED12-3BBB-4FB4-899B-EC8D7A04B801}" destId="{8CACB6C4-CF95-4EBF-B30B-FBF2ECB86C09}" srcOrd="1" destOrd="0" presId="urn:microsoft.com/office/officeart/2005/8/layout/vProcess5"/>
    <dgm:cxn modelId="{9C63289D-7BB5-4D44-B1D8-8960E9009A2B}" srcId="{F9FFB44F-2303-4E28-A8F2-5AC87D79D072}" destId="{0CD63F99-32E6-4CB0-A477-94481CC858F3}" srcOrd="1" destOrd="0" parTransId="{60212DEC-2AD9-4E4F-B090-056C3DD35038}" sibTransId="{5BD8365F-BEAD-40DA-8FB4-817F4E9E70E7}"/>
    <dgm:cxn modelId="{B049B55D-F9B9-453F-AFD8-5F141AB96922}" type="presOf" srcId="{F9FFB44F-2303-4E28-A8F2-5AC87D79D072}" destId="{0C441A7C-989A-4B3A-8FC0-9DF71C53B8FF}" srcOrd="0" destOrd="0" presId="urn:microsoft.com/office/officeart/2005/8/layout/vProcess5"/>
    <dgm:cxn modelId="{65596648-9C7F-4B8E-A4B5-544E47B73F3F}" srcId="{7802CF81-35BC-4140-8697-D5458E5ABE94}" destId="{1268E23C-85DB-464A-8D73-A5D29A9D9A3F}" srcOrd="1" destOrd="0" parTransId="{B0FEDFC8-EC55-4126-93D3-0B2191EBA0F2}" sibTransId="{69864536-75E5-4550-8167-8642BA950545}"/>
    <dgm:cxn modelId="{61CBCD57-BFEF-49F1-891B-C090C96968C2}" type="presOf" srcId="{08CD5F28-934B-49DE-8156-924EB420A972}" destId="{8CACB6C4-CF95-4EBF-B30B-FBF2ECB86C09}" srcOrd="1" destOrd="1" presId="urn:microsoft.com/office/officeart/2005/8/layout/vProcess5"/>
    <dgm:cxn modelId="{DE5885F1-AA41-4369-83AD-856A26390D75}" type="presOf" srcId="{5F10ED12-3BBB-4FB4-899B-EC8D7A04B801}" destId="{E1216523-0535-4F1F-A6C6-C59544B6AE8C}" srcOrd="0" destOrd="0" presId="urn:microsoft.com/office/officeart/2005/8/layout/vProcess5"/>
    <dgm:cxn modelId="{8A65822D-3F2B-41C9-B115-7C182B4EA616}" type="presOf" srcId="{5BD8365F-BEAD-40DA-8FB4-817F4E9E70E7}" destId="{D3893C59-4449-4B11-A268-08B26266B195}" srcOrd="0" destOrd="0" presId="urn:microsoft.com/office/officeart/2005/8/layout/vProcess5"/>
    <dgm:cxn modelId="{9A90A9BD-1083-4A87-B23C-CE2AF60F12C6}" type="presParOf" srcId="{0C441A7C-989A-4B3A-8FC0-9DF71C53B8FF}" destId="{0D67C24C-6532-4D77-AB66-07330A047901}" srcOrd="0" destOrd="0" presId="urn:microsoft.com/office/officeart/2005/8/layout/vProcess5"/>
    <dgm:cxn modelId="{43B682E0-8439-4C5A-9FEE-50BE43316066}" type="presParOf" srcId="{0C441A7C-989A-4B3A-8FC0-9DF71C53B8FF}" destId="{8252B164-39A0-4C13-AF19-93D04F321AC5}" srcOrd="1" destOrd="0" presId="urn:microsoft.com/office/officeart/2005/8/layout/vProcess5"/>
    <dgm:cxn modelId="{D7031112-70E2-4398-B388-74E22628461F}" type="presParOf" srcId="{0C441A7C-989A-4B3A-8FC0-9DF71C53B8FF}" destId="{5AB6CCE7-3676-4184-AD93-FCC93B16855E}" srcOrd="2" destOrd="0" presId="urn:microsoft.com/office/officeart/2005/8/layout/vProcess5"/>
    <dgm:cxn modelId="{762E66E8-B9F2-4EC3-8407-6A2CB646C2E2}" type="presParOf" srcId="{0C441A7C-989A-4B3A-8FC0-9DF71C53B8FF}" destId="{E1216523-0535-4F1F-A6C6-C59544B6AE8C}" srcOrd="3" destOrd="0" presId="urn:microsoft.com/office/officeart/2005/8/layout/vProcess5"/>
    <dgm:cxn modelId="{981CB64C-15C2-4C6D-B273-3B13D06CF9A2}" type="presParOf" srcId="{0C441A7C-989A-4B3A-8FC0-9DF71C53B8FF}" destId="{4B9591EE-8217-4098-A388-3F7A6B0D9003}" srcOrd="4" destOrd="0" presId="urn:microsoft.com/office/officeart/2005/8/layout/vProcess5"/>
    <dgm:cxn modelId="{C66ECF31-50E1-47A0-A039-65A674869E04}" type="presParOf" srcId="{0C441A7C-989A-4B3A-8FC0-9DF71C53B8FF}" destId="{D3893C59-4449-4B11-A268-08B26266B195}" srcOrd="5" destOrd="0" presId="urn:microsoft.com/office/officeart/2005/8/layout/vProcess5"/>
    <dgm:cxn modelId="{CFB02A0A-30AD-489C-BA6F-A0A907EFF59B}" type="presParOf" srcId="{0C441A7C-989A-4B3A-8FC0-9DF71C53B8FF}" destId="{A086A911-F14D-4457-9742-A0651E66DB8F}" srcOrd="6" destOrd="0" presId="urn:microsoft.com/office/officeart/2005/8/layout/vProcess5"/>
    <dgm:cxn modelId="{64D375EF-D492-4158-92C1-39349EAC7178}" type="presParOf" srcId="{0C441A7C-989A-4B3A-8FC0-9DF71C53B8FF}" destId="{B7232FF1-15BA-45EB-8663-6F072B377D8E}" srcOrd="7" destOrd="0" presId="urn:microsoft.com/office/officeart/2005/8/layout/vProcess5"/>
    <dgm:cxn modelId="{6A086C56-0C82-4C91-94AF-7DCA41A52B36}" type="presParOf" srcId="{0C441A7C-989A-4B3A-8FC0-9DF71C53B8FF}" destId="{8CACB6C4-CF95-4EBF-B30B-FBF2ECB86C0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4971D4-065B-4AF7-ADA3-4C18ED05868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F8EC83-C7F0-4CBB-8CE1-E1B1E375AD93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Способствует  развитию творческих способностей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13AF82A4-6548-4B98-A1DC-0A6C3C089C73}" type="parTrans" cxnId="{605A56C5-701A-4DBE-8821-12B220AE88C8}">
      <dgm:prSet/>
      <dgm:spPr/>
      <dgm:t>
        <a:bodyPr/>
        <a:lstStyle/>
        <a:p>
          <a:endParaRPr lang="ru-RU"/>
        </a:p>
      </dgm:t>
    </dgm:pt>
    <dgm:pt modelId="{459AB0DE-6DD5-451F-9ECF-A9D8AF05498E}" type="sibTrans" cxnId="{605A56C5-701A-4DBE-8821-12B220AE88C8}">
      <dgm:prSet/>
      <dgm:spPr/>
      <dgm:t>
        <a:bodyPr/>
        <a:lstStyle/>
        <a:p>
          <a:endParaRPr lang="ru-RU"/>
        </a:p>
      </dgm:t>
    </dgm:pt>
    <dgm:pt modelId="{E4619DE1-7303-4DBB-B2C8-70ACFEF69E6A}">
      <dgm:prSet phldrT="[Текст]"/>
      <dgm:spPr>
        <a:solidFill>
          <a:schemeClr val="accent3">
            <a:lumMod val="40000"/>
            <a:lumOff val="6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Использование наряду с традиционными приемами нетрадиционных методов</a:t>
          </a:r>
          <a:endParaRPr lang="ru-RU" dirty="0">
            <a:solidFill>
              <a:schemeClr val="tx1"/>
            </a:solidFill>
          </a:endParaRPr>
        </a:p>
      </dgm:t>
    </dgm:pt>
    <dgm:pt modelId="{E289DF06-098A-46AB-BE00-300D3A205C0C}" type="parTrans" cxnId="{46B70178-C211-4577-B783-BAF3FA463A84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542C7883-6A1A-463B-B091-3E7237D12BD9}" type="sibTrans" cxnId="{46B70178-C211-4577-B783-BAF3FA463A84}">
      <dgm:prSet/>
      <dgm:spPr/>
      <dgm:t>
        <a:bodyPr/>
        <a:lstStyle/>
        <a:p>
          <a:endParaRPr lang="ru-RU"/>
        </a:p>
      </dgm:t>
    </dgm:pt>
    <dgm:pt modelId="{C0CBB0BE-92F0-41EE-A9DF-2BF0537C278D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Взаимосвязь НОД с </a:t>
          </a:r>
          <a:r>
            <a:rPr 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самостоятельной и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совместной с педагогом деятельностью детей.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15051B-5362-4866-8B46-EAE79CC8C59E}" type="parTrans" cxnId="{D0C72431-D190-4A39-959B-1DC9766F3DE4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D214C37E-F864-4A7C-A4B9-8CA24865342E}" type="sibTrans" cxnId="{D0C72431-D190-4A39-959B-1DC9766F3DE4}">
      <dgm:prSet/>
      <dgm:spPr/>
      <dgm:t>
        <a:bodyPr/>
        <a:lstStyle/>
        <a:p>
          <a:endParaRPr lang="ru-RU"/>
        </a:p>
      </dgm:t>
    </dgm:pt>
    <dgm:pt modelId="{41A89AF3-0BE2-4980-94B2-69C64C94BE8D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Переосмысление целевых и содержательных ориентиров в художественно-эстетическом развитии детей.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884C8A-2762-4573-8B3C-E02165FD2EC2}" type="parTrans" cxnId="{C4708D75-2A4E-4968-A07A-0185C3289800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C518228A-ECC8-49E7-A8F8-D73EE12F95B4}" type="sibTrans" cxnId="{C4708D75-2A4E-4968-A07A-0185C3289800}">
      <dgm:prSet/>
      <dgm:spPr/>
      <dgm:t>
        <a:bodyPr/>
        <a:lstStyle/>
        <a:p>
          <a:endParaRPr lang="ru-RU"/>
        </a:p>
      </dgm:t>
    </dgm:pt>
    <dgm:pt modelId="{63FE616B-4334-45B5-8B8F-498EC951EC2B}" type="pres">
      <dgm:prSet presAssocID="{F94971D4-065B-4AF7-ADA3-4C18ED0586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CBC137-37B9-4C57-B04E-B6ECA4E511B5}" type="pres">
      <dgm:prSet presAssocID="{A8F8EC83-C7F0-4CBB-8CE1-E1B1E375AD93}" presName="centerShape" presStyleLbl="node0" presStyleIdx="0" presStyleCnt="1"/>
      <dgm:spPr/>
      <dgm:t>
        <a:bodyPr/>
        <a:lstStyle/>
        <a:p>
          <a:endParaRPr lang="ru-RU"/>
        </a:p>
      </dgm:t>
    </dgm:pt>
    <dgm:pt modelId="{3BC3B2B3-DAC1-4073-B3B7-084650ABE17F}" type="pres">
      <dgm:prSet presAssocID="{E289DF06-098A-46AB-BE00-300D3A205C0C}" presName="parTrans" presStyleLbl="bgSibTrans2D1" presStyleIdx="0" presStyleCnt="3" custLinFactNeighborX="2534" custLinFactNeighborY="23143"/>
      <dgm:spPr/>
      <dgm:t>
        <a:bodyPr/>
        <a:lstStyle/>
        <a:p>
          <a:endParaRPr lang="ru-RU"/>
        </a:p>
      </dgm:t>
    </dgm:pt>
    <dgm:pt modelId="{46A56CCD-5764-465B-9FDB-644852B0E701}" type="pres">
      <dgm:prSet presAssocID="{E4619DE1-7303-4DBB-B2C8-70ACFEF69E6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92E2-4EF1-4D36-BB3B-4B8C783F84E7}" type="pres">
      <dgm:prSet presAssocID="{91884C8A-2762-4573-8B3C-E02165FD2EC2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7A776C6-8095-4B11-B4CA-75850DDFE441}" type="pres">
      <dgm:prSet presAssocID="{41A89AF3-0BE2-4980-94B2-69C64C94BE8D}" presName="node" presStyleLbl="node1" presStyleIdx="1" presStyleCnt="3" custRadScaleRad="99519" custRadScaleInc="-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6593A-B7F5-49CA-801A-73EA5877025C}" type="pres">
      <dgm:prSet presAssocID="{6B15051B-5362-4866-8B46-EAE79CC8C59E}" presName="parTrans" presStyleLbl="bgSibTrans2D1" presStyleIdx="2" presStyleCnt="3" custLinFactNeighborX="-9535" custLinFactNeighborY="533"/>
      <dgm:spPr/>
      <dgm:t>
        <a:bodyPr/>
        <a:lstStyle/>
        <a:p>
          <a:endParaRPr lang="ru-RU"/>
        </a:p>
      </dgm:t>
    </dgm:pt>
    <dgm:pt modelId="{F5652BAE-5115-46E4-9D32-57B84D6BD931}" type="pres">
      <dgm:prSet presAssocID="{C0CBB0BE-92F0-41EE-A9DF-2BF0537C278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B70178-C211-4577-B783-BAF3FA463A84}" srcId="{A8F8EC83-C7F0-4CBB-8CE1-E1B1E375AD93}" destId="{E4619DE1-7303-4DBB-B2C8-70ACFEF69E6A}" srcOrd="0" destOrd="0" parTransId="{E289DF06-098A-46AB-BE00-300D3A205C0C}" sibTransId="{542C7883-6A1A-463B-B091-3E7237D12BD9}"/>
    <dgm:cxn modelId="{8C3422F8-0823-4901-A907-A40306E18147}" type="presOf" srcId="{F94971D4-065B-4AF7-ADA3-4C18ED058686}" destId="{63FE616B-4334-45B5-8B8F-498EC951EC2B}" srcOrd="0" destOrd="0" presId="urn:microsoft.com/office/officeart/2005/8/layout/radial4"/>
    <dgm:cxn modelId="{7F3D16A5-F309-4732-A417-9C59E8DF1E99}" type="presOf" srcId="{6B15051B-5362-4866-8B46-EAE79CC8C59E}" destId="{FB56593A-B7F5-49CA-801A-73EA5877025C}" srcOrd="0" destOrd="0" presId="urn:microsoft.com/office/officeart/2005/8/layout/radial4"/>
    <dgm:cxn modelId="{C4708D75-2A4E-4968-A07A-0185C3289800}" srcId="{A8F8EC83-C7F0-4CBB-8CE1-E1B1E375AD93}" destId="{41A89AF3-0BE2-4980-94B2-69C64C94BE8D}" srcOrd="1" destOrd="0" parTransId="{91884C8A-2762-4573-8B3C-E02165FD2EC2}" sibTransId="{C518228A-ECC8-49E7-A8F8-D73EE12F95B4}"/>
    <dgm:cxn modelId="{D0C72431-D190-4A39-959B-1DC9766F3DE4}" srcId="{A8F8EC83-C7F0-4CBB-8CE1-E1B1E375AD93}" destId="{C0CBB0BE-92F0-41EE-A9DF-2BF0537C278D}" srcOrd="2" destOrd="0" parTransId="{6B15051B-5362-4866-8B46-EAE79CC8C59E}" sibTransId="{D214C37E-F864-4A7C-A4B9-8CA24865342E}"/>
    <dgm:cxn modelId="{756BDCA3-E546-4A27-83D4-1BFC2BFE8EF4}" type="presOf" srcId="{A8F8EC83-C7F0-4CBB-8CE1-E1B1E375AD93}" destId="{57CBC137-37B9-4C57-B04E-B6ECA4E511B5}" srcOrd="0" destOrd="0" presId="urn:microsoft.com/office/officeart/2005/8/layout/radial4"/>
    <dgm:cxn modelId="{4DAF77D3-E240-40CD-9DF2-D225B65E33FD}" type="presOf" srcId="{E289DF06-098A-46AB-BE00-300D3A205C0C}" destId="{3BC3B2B3-DAC1-4073-B3B7-084650ABE17F}" srcOrd="0" destOrd="0" presId="urn:microsoft.com/office/officeart/2005/8/layout/radial4"/>
    <dgm:cxn modelId="{AEF4B308-06E1-4BF0-8A69-89FCF81B88EF}" type="presOf" srcId="{41A89AF3-0BE2-4980-94B2-69C64C94BE8D}" destId="{87A776C6-8095-4B11-B4CA-75850DDFE441}" srcOrd="0" destOrd="0" presId="urn:microsoft.com/office/officeart/2005/8/layout/radial4"/>
    <dgm:cxn modelId="{386A98AD-62CA-4F4D-B426-F72A8C33FFAD}" type="presOf" srcId="{C0CBB0BE-92F0-41EE-A9DF-2BF0537C278D}" destId="{F5652BAE-5115-46E4-9D32-57B84D6BD931}" srcOrd="0" destOrd="0" presId="urn:microsoft.com/office/officeart/2005/8/layout/radial4"/>
    <dgm:cxn modelId="{605A56C5-701A-4DBE-8821-12B220AE88C8}" srcId="{F94971D4-065B-4AF7-ADA3-4C18ED058686}" destId="{A8F8EC83-C7F0-4CBB-8CE1-E1B1E375AD93}" srcOrd="0" destOrd="0" parTransId="{13AF82A4-6548-4B98-A1DC-0A6C3C089C73}" sibTransId="{459AB0DE-6DD5-451F-9ECF-A9D8AF05498E}"/>
    <dgm:cxn modelId="{1662E30C-4468-4ECC-B578-4710F750DC85}" type="presOf" srcId="{E4619DE1-7303-4DBB-B2C8-70ACFEF69E6A}" destId="{46A56CCD-5764-465B-9FDB-644852B0E701}" srcOrd="0" destOrd="0" presId="urn:microsoft.com/office/officeart/2005/8/layout/radial4"/>
    <dgm:cxn modelId="{746AC78E-77A4-41DA-A198-08D9E357B4E3}" type="presOf" srcId="{91884C8A-2762-4573-8B3C-E02165FD2EC2}" destId="{101692E2-4EF1-4D36-BB3B-4B8C783F84E7}" srcOrd="0" destOrd="0" presId="urn:microsoft.com/office/officeart/2005/8/layout/radial4"/>
    <dgm:cxn modelId="{CD27D60E-54BB-45F4-A1E1-0CEE3E90F9CE}" type="presParOf" srcId="{63FE616B-4334-45B5-8B8F-498EC951EC2B}" destId="{57CBC137-37B9-4C57-B04E-B6ECA4E511B5}" srcOrd="0" destOrd="0" presId="urn:microsoft.com/office/officeart/2005/8/layout/radial4"/>
    <dgm:cxn modelId="{26BE6167-1325-475F-B6B8-896B916A2A8A}" type="presParOf" srcId="{63FE616B-4334-45B5-8B8F-498EC951EC2B}" destId="{3BC3B2B3-DAC1-4073-B3B7-084650ABE17F}" srcOrd="1" destOrd="0" presId="urn:microsoft.com/office/officeart/2005/8/layout/radial4"/>
    <dgm:cxn modelId="{63B5BCDE-EB79-4037-A76A-A94832955B32}" type="presParOf" srcId="{63FE616B-4334-45B5-8B8F-498EC951EC2B}" destId="{46A56CCD-5764-465B-9FDB-644852B0E701}" srcOrd="2" destOrd="0" presId="urn:microsoft.com/office/officeart/2005/8/layout/radial4"/>
    <dgm:cxn modelId="{54421815-AF96-4EA2-A9DD-D680CE6EF909}" type="presParOf" srcId="{63FE616B-4334-45B5-8B8F-498EC951EC2B}" destId="{101692E2-4EF1-4D36-BB3B-4B8C783F84E7}" srcOrd="3" destOrd="0" presId="urn:microsoft.com/office/officeart/2005/8/layout/radial4"/>
    <dgm:cxn modelId="{29CB476E-E3F7-4B04-9D8C-56EC45B48472}" type="presParOf" srcId="{63FE616B-4334-45B5-8B8F-498EC951EC2B}" destId="{87A776C6-8095-4B11-B4CA-75850DDFE441}" srcOrd="4" destOrd="0" presId="urn:microsoft.com/office/officeart/2005/8/layout/radial4"/>
    <dgm:cxn modelId="{24A84871-422D-470A-9223-F5251BAE9C3A}" type="presParOf" srcId="{63FE616B-4334-45B5-8B8F-498EC951EC2B}" destId="{FB56593A-B7F5-49CA-801A-73EA5877025C}" srcOrd="5" destOrd="0" presId="urn:microsoft.com/office/officeart/2005/8/layout/radial4"/>
    <dgm:cxn modelId="{9DA7ADA3-6D0D-4EC4-A617-C94A4FC20083}" type="presParOf" srcId="{63FE616B-4334-45B5-8B8F-498EC951EC2B}" destId="{F5652BAE-5115-46E4-9D32-57B84D6BD93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A37E29-6F8D-45EE-93EA-FA2C70A8E374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A0F1EE-C09A-4442-A444-BDE600D4943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28575">
          <a:solidFill>
            <a:srgbClr val="C00000"/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Доступность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AE6768D-E57B-42AB-A0B7-4924C7E0DB67}" type="parTrans" cxnId="{7DDB67B2-17C9-4023-939D-F15EB9F0BB5D}">
      <dgm:prSet/>
      <dgm:spPr/>
      <dgm:t>
        <a:bodyPr/>
        <a:lstStyle/>
        <a:p>
          <a:endParaRPr lang="ru-RU"/>
        </a:p>
      </dgm:t>
    </dgm:pt>
    <dgm:pt modelId="{A90D3003-7F45-4183-9B91-E345BE0CD9D0}" type="sibTrans" cxnId="{7DDB67B2-17C9-4023-939D-F15EB9F0BB5D}">
      <dgm:prSet/>
      <dgm:spPr/>
      <dgm:t>
        <a:bodyPr/>
        <a:lstStyle/>
        <a:p>
          <a:endParaRPr lang="ru-RU"/>
        </a:p>
      </dgm:t>
    </dgm:pt>
    <dgm:pt modelId="{D78EEFAA-D1DD-4854-8CB7-325DBB0F87B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rgbClr val="002060"/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Демократичность и гуманизм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F1B70D7-1AFA-4EC2-A9E1-5F895B16F6CC}" type="parTrans" cxnId="{050BA43C-4970-4381-BBE5-C37E924CFA7C}">
      <dgm:prSet/>
      <dgm:spPr/>
      <dgm:t>
        <a:bodyPr/>
        <a:lstStyle/>
        <a:p>
          <a:endParaRPr lang="ru-RU"/>
        </a:p>
      </dgm:t>
    </dgm:pt>
    <dgm:pt modelId="{3B718013-C6DC-4175-88DC-07AE8603FA04}" type="sibTrans" cxnId="{050BA43C-4970-4381-BBE5-C37E924CFA7C}">
      <dgm:prSet/>
      <dgm:spPr/>
      <dgm:t>
        <a:bodyPr/>
        <a:lstStyle/>
        <a:p>
          <a:endParaRPr lang="ru-RU"/>
        </a:p>
      </dgm:t>
    </dgm:pt>
    <dgm:pt modelId="{E81963C4-D375-45AF-BF3E-DF52EFD358E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28575">
          <a:solidFill>
            <a:srgbClr val="7030A0"/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«От простого к сложному»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5C618CF-F0BD-436F-988F-67CE10699463}" type="parTrans" cxnId="{5C653225-3E95-4613-BB7A-B322285579E7}">
      <dgm:prSet/>
      <dgm:spPr/>
      <dgm:t>
        <a:bodyPr/>
        <a:lstStyle/>
        <a:p>
          <a:endParaRPr lang="ru-RU"/>
        </a:p>
      </dgm:t>
    </dgm:pt>
    <dgm:pt modelId="{95128FD4-6BCC-4328-8B55-D797F74484ED}" type="sibTrans" cxnId="{5C653225-3E95-4613-BB7A-B322285579E7}">
      <dgm:prSet/>
      <dgm:spPr/>
      <dgm:t>
        <a:bodyPr/>
        <a:lstStyle/>
        <a:p>
          <a:endParaRPr lang="ru-RU"/>
        </a:p>
      </dgm:t>
    </dgm:pt>
    <dgm:pt modelId="{81AD42C8-EDEA-4438-8A7F-C5357C776F31}" type="pres">
      <dgm:prSet presAssocID="{4BA37E29-6F8D-45EE-93EA-FA2C70A8E37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89EDD40-1395-4904-A2CF-9A5C57AD05E5}" type="pres">
      <dgm:prSet presAssocID="{F5A0F1EE-C09A-4442-A444-BDE600D4943E}" presName="composite" presStyleCnt="0"/>
      <dgm:spPr/>
    </dgm:pt>
    <dgm:pt modelId="{3B462E92-3347-4345-B961-F099CF911A49}" type="pres">
      <dgm:prSet presAssocID="{F5A0F1EE-C09A-4442-A444-BDE600D4943E}" presName="rect1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8575">
          <a:solidFill>
            <a:srgbClr val="002060"/>
          </a:solidFill>
        </a:ln>
      </dgm:spPr>
    </dgm:pt>
    <dgm:pt modelId="{68590497-5043-47F4-8D65-6278367A3145}" type="pres">
      <dgm:prSet presAssocID="{F5A0F1EE-C09A-4442-A444-BDE600D4943E}" presName="rect2" presStyleLbl="node1" presStyleIdx="0" presStyleCnt="3" custScaleY="48568" custLinFactNeighborX="-23643" custLinFactNeighborY="40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B0BC1-92F7-45E5-9FE7-361A48F774B2}" type="pres">
      <dgm:prSet presAssocID="{A90D3003-7F45-4183-9B91-E345BE0CD9D0}" presName="sibTrans" presStyleCnt="0"/>
      <dgm:spPr/>
    </dgm:pt>
    <dgm:pt modelId="{8E562D61-1093-4E80-BE42-0A0D286FE187}" type="pres">
      <dgm:prSet presAssocID="{D78EEFAA-D1DD-4854-8CB7-325DBB0F87BF}" presName="composite" presStyleCnt="0"/>
      <dgm:spPr/>
    </dgm:pt>
    <dgm:pt modelId="{B8DD58F5-46AC-41B5-A4C1-25ED00DBC2E9}" type="pres">
      <dgm:prSet presAssocID="{D78EEFAA-D1DD-4854-8CB7-325DBB0F87BF}" presName="rect1" presStyleLbl="bgImgPlace1" presStyleIdx="1" presStyleCnt="3" custLinFactNeighborX="8014" custLinFactNeighborY="148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8575">
          <a:solidFill>
            <a:srgbClr val="002060"/>
          </a:solidFill>
        </a:ln>
      </dgm:spPr>
    </dgm:pt>
    <dgm:pt modelId="{4BC1CE38-48FA-4C46-B4EE-7AE5235BFEA0}" type="pres">
      <dgm:prSet presAssocID="{D78EEFAA-D1DD-4854-8CB7-325DBB0F87BF}" presName="rect2" presStyleLbl="node1" presStyleIdx="1" presStyleCnt="3" custScaleX="141531" custScaleY="48568" custLinFactNeighborX="-1388" custLinFactNeighborY="40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164DA-47AE-43E3-B188-02E67B4F8ACD}" type="pres">
      <dgm:prSet presAssocID="{3B718013-C6DC-4175-88DC-07AE8603FA04}" presName="sibTrans" presStyleCnt="0"/>
      <dgm:spPr/>
    </dgm:pt>
    <dgm:pt modelId="{28AF6FCF-E22C-40A8-BEDE-0BAAA70C8A4D}" type="pres">
      <dgm:prSet presAssocID="{E81963C4-D375-45AF-BF3E-DF52EFD358E8}" presName="composite" presStyleCnt="0"/>
      <dgm:spPr/>
    </dgm:pt>
    <dgm:pt modelId="{45443516-D6A4-4CC3-8F2B-E113C0112AD1}" type="pres">
      <dgm:prSet presAssocID="{E81963C4-D375-45AF-BF3E-DF52EFD358E8}" presName="rect1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8575">
          <a:solidFill>
            <a:srgbClr val="002060"/>
          </a:solidFill>
        </a:ln>
      </dgm:spPr>
    </dgm:pt>
    <dgm:pt modelId="{3615569B-8742-4994-B00B-40C74D718DE1}" type="pres">
      <dgm:prSet presAssocID="{E81963C4-D375-45AF-BF3E-DF52EFD358E8}" presName="rect2" presStyleLbl="node1" presStyleIdx="2" presStyleCnt="3" custScaleX="147666" custScaleY="54459" custLinFactNeighborX="-39587" custLinFactNeighborY="23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2A78A3-A717-48A1-8436-8112390E1D16}" type="presOf" srcId="{4BA37E29-6F8D-45EE-93EA-FA2C70A8E374}" destId="{81AD42C8-EDEA-4438-8A7F-C5357C776F31}" srcOrd="0" destOrd="0" presId="urn:microsoft.com/office/officeart/2008/layout/BendingPictureBlocks"/>
    <dgm:cxn modelId="{F57355E0-10E2-468B-BEE2-326358F924D9}" type="presOf" srcId="{D78EEFAA-D1DD-4854-8CB7-325DBB0F87BF}" destId="{4BC1CE38-48FA-4C46-B4EE-7AE5235BFEA0}" srcOrd="0" destOrd="0" presId="urn:microsoft.com/office/officeart/2008/layout/BendingPictureBlocks"/>
    <dgm:cxn modelId="{7DDB67B2-17C9-4023-939D-F15EB9F0BB5D}" srcId="{4BA37E29-6F8D-45EE-93EA-FA2C70A8E374}" destId="{F5A0F1EE-C09A-4442-A444-BDE600D4943E}" srcOrd="0" destOrd="0" parTransId="{5AE6768D-E57B-42AB-A0B7-4924C7E0DB67}" sibTransId="{A90D3003-7F45-4183-9B91-E345BE0CD9D0}"/>
    <dgm:cxn modelId="{50248F22-7725-41AC-8CF9-906CABDAA224}" type="presOf" srcId="{F5A0F1EE-C09A-4442-A444-BDE600D4943E}" destId="{68590497-5043-47F4-8D65-6278367A3145}" srcOrd="0" destOrd="0" presId="urn:microsoft.com/office/officeart/2008/layout/BendingPictureBlocks"/>
    <dgm:cxn modelId="{3A20031D-3636-44A6-AE2D-195AEA065940}" type="presOf" srcId="{E81963C4-D375-45AF-BF3E-DF52EFD358E8}" destId="{3615569B-8742-4994-B00B-40C74D718DE1}" srcOrd="0" destOrd="0" presId="urn:microsoft.com/office/officeart/2008/layout/BendingPictureBlocks"/>
    <dgm:cxn modelId="{5C653225-3E95-4613-BB7A-B322285579E7}" srcId="{4BA37E29-6F8D-45EE-93EA-FA2C70A8E374}" destId="{E81963C4-D375-45AF-BF3E-DF52EFD358E8}" srcOrd="2" destOrd="0" parTransId="{05C618CF-F0BD-436F-988F-67CE10699463}" sibTransId="{95128FD4-6BCC-4328-8B55-D797F74484ED}"/>
    <dgm:cxn modelId="{050BA43C-4970-4381-BBE5-C37E924CFA7C}" srcId="{4BA37E29-6F8D-45EE-93EA-FA2C70A8E374}" destId="{D78EEFAA-D1DD-4854-8CB7-325DBB0F87BF}" srcOrd="1" destOrd="0" parTransId="{9F1B70D7-1AFA-4EC2-A9E1-5F895B16F6CC}" sibTransId="{3B718013-C6DC-4175-88DC-07AE8603FA04}"/>
    <dgm:cxn modelId="{6B582750-D42E-49A6-A88E-8C9CDECDA4BE}" type="presParOf" srcId="{81AD42C8-EDEA-4438-8A7F-C5357C776F31}" destId="{289EDD40-1395-4904-A2CF-9A5C57AD05E5}" srcOrd="0" destOrd="0" presId="urn:microsoft.com/office/officeart/2008/layout/BendingPictureBlocks"/>
    <dgm:cxn modelId="{8AA7F6CD-2AA3-4124-83E5-1EB94F61F6E2}" type="presParOf" srcId="{289EDD40-1395-4904-A2CF-9A5C57AD05E5}" destId="{3B462E92-3347-4345-B961-F099CF911A49}" srcOrd="0" destOrd="0" presId="urn:microsoft.com/office/officeart/2008/layout/BendingPictureBlocks"/>
    <dgm:cxn modelId="{FB20D2A7-3380-4A67-A21A-107261CD95AC}" type="presParOf" srcId="{289EDD40-1395-4904-A2CF-9A5C57AD05E5}" destId="{68590497-5043-47F4-8D65-6278367A3145}" srcOrd="1" destOrd="0" presId="urn:microsoft.com/office/officeart/2008/layout/BendingPictureBlocks"/>
    <dgm:cxn modelId="{A1C407FA-9F35-4C4B-B13E-AA167B179537}" type="presParOf" srcId="{81AD42C8-EDEA-4438-8A7F-C5357C776F31}" destId="{89FB0BC1-92F7-45E5-9FE7-361A48F774B2}" srcOrd="1" destOrd="0" presId="urn:microsoft.com/office/officeart/2008/layout/BendingPictureBlocks"/>
    <dgm:cxn modelId="{27E58D6E-324A-4F4E-B6F8-1FECC4F324E0}" type="presParOf" srcId="{81AD42C8-EDEA-4438-8A7F-C5357C776F31}" destId="{8E562D61-1093-4E80-BE42-0A0D286FE187}" srcOrd="2" destOrd="0" presId="urn:microsoft.com/office/officeart/2008/layout/BendingPictureBlocks"/>
    <dgm:cxn modelId="{5CE4FE43-85EB-4E8F-9131-7C37F29E4220}" type="presParOf" srcId="{8E562D61-1093-4E80-BE42-0A0D286FE187}" destId="{B8DD58F5-46AC-41B5-A4C1-25ED00DBC2E9}" srcOrd="0" destOrd="0" presId="urn:microsoft.com/office/officeart/2008/layout/BendingPictureBlocks"/>
    <dgm:cxn modelId="{2A6C64D1-E836-4C0E-9590-0F079CFD8B13}" type="presParOf" srcId="{8E562D61-1093-4E80-BE42-0A0D286FE187}" destId="{4BC1CE38-48FA-4C46-B4EE-7AE5235BFEA0}" srcOrd="1" destOrd="0" presId="urn:microsoft.com/office/officeart/2008/layout/BendingPictureBlocks"/>
    <dgm:cxn modelId="{5BBF1D21-BA9D-4080-9D3E-F757E3049BF6}" type="presParOf" srcId="{81AD42C8-EDEA-4438-8A7F-C5357C776F31}" destId="{F1D164DA-47AE-43E3-B188-02E67B4F8ACD}" srcOrd="3" destOrd="0" presId="urn:microsoft.com/office/officeart/2008/layout/BendingPictureBlocks"/>
    <dgm:cxn modelId="{F9ACCEF8-E338-47F4-A21A-CA6852257C92}" type="presParOf" srcId="{81AD42C8-EDEA-4438-8A7F-C5357C776F31}" destId="{28AF6FCF-E22C-40A8-BEDE-0BAAA70C8A4D}" srcOrd="4" destOrd="0" presId="urn:microsoft.com/office/officeart/2008/layout/BendingPictureBlocks"/>
    <dgm:cxn modelId="{874E2ECD-5C64-414F-B96E-6D4763891516}" type="presParOf" srcId="{28AF6FCF-E22C-40A8-BEDE-0BAAA70C8A4D}" destId="{45443516-D6A4-4CC3-8F2B-E113C0112AD1}" srcOrd="0" destOrd="0" presId="urn:microsoft.com/office/officeart/2008/layout/BendingPictureBlocks"/>
    <dgm:cxn modelId="{A89B2891-06E0-4E2E-B3EB-782A4A5BFB88}" type="presParOf" srcId="{28AF6FCF-E22C-40A8-BEDE-0BAAA70C8A4D}" destId="{3615569B-8742-4994-B00B-40C74D718DE1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19B788-4692-4BCB-B93A-42912E73A295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8B35C8-D9F4-4368-8B53-524105520F5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Принцип воспитывающего обучения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477FF223-2ACA-4C74-A695-B089E5F5DB90}" type="parTrans" cxnId="{0EEA35B1-3B9B-4D34-8A8D-A41F8ED150C3}">
      <dgm:prSet/>
      <dgm:spPr/>
      <dgm:t>
        <a:bodyPr/>
        <a:lstStyle/>
        <a:p>
          <a:endParaRPr lang="ru-RU"/>
        </a:p>
      </dgm:t>
    </dgm:pt>
    <dgm:pt modelId="{DDA3AC49-AD5D-4B36-AA7C-49E498E0E97B}" type="sibTrans" cxnId="{0EEA35B1-3B9B-4D34-8A8D-A41F8ED150C3}">
      <dgm:prSet/>
      <dgm:spPr/>
      <dgm:t>
        <a:bodyPr/>
        <a:lstStyle/>
        <a:p>
          <a:endParaRPr lang="ru-RU"/>
        </a:p>
      </dgm:t>
    </dgm:pt>
    <dgm:pt modelId="{81E7EC6E-ACF3-4F5E-B7D1-1EAF0545AD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28575">
          <a:solidFill>
            <a:srgbClr val="002060"/>
          </a:solidFill>
        </a:ln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Принцип свободы выбора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6B4FFC3-C6A5-4F92-8B8F-B69158843EA0}" type="parTrans" cxnId="{E1B14085-566D-478E-9D1A-DC1A1FFCE929}">
      <dgm:prSet/>
      <dgm:spPr/>
      <dgm:t>
        <a:bodyPr/>
        <a:lstStyle/>
        <a:p>
          <a:endParaRPr lang="ru-RU"/>
        </a:p>
      </dgm:t>
    </dgm:pt>
    <dgm:pt modelId="{78679125-5DCA-4C00-8FB8-30F6AE56458E}" type="sibTrans" cxnId="{E1B14085-566D-478E-9D1A-DC1A1FFCE929}">
      <dgm:prSet/>
      <dgm:spPr/>
      <dgm:t>
        <a:bodyPr/>
        <a:lstStyle/>
        <a:p>
          <a:endParaRPr lang="ru-RU"/>
        </a:p>
      </dgm:t>
    </dgm:pt>
    <dgm:pt modelId="{1A795810-863F-440D-A13C-9DE27FFA05EE}" type="pres">
      <dgm:prSet presAssocID="{2F19B788-4692-4BCB-B93A-42912E73A295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0D7084D7-D095-4910-9C98-DF97B076520D}" type="pres">
      <dgm:prSet presAssocID="{168B35C8-D9F4-4368-8B53-524105520F58}" presName="composite" presStyleCnt="0"/>
      <dgm:spPr/>
    </dgm:pt>
    <dgm:pt modelId="{D15DBB60-27F7-4EBE-8947-E9FD3F62A892}" type="pres">
      <dgm:prSet presAssocID="{168B35C8-D9F4-4368-8B53-524105520F58}" presName="Image" presStyleLbl="bgShp" presStyleIdx="0" presStyleCnt="2" custLinFactNeighborX="3662" custLinFactNeighborY="-846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8575">
          <a:solidFill>
            <a:srgbClr val="002060"/>
          </a:solidFill>
        </a:ln>
      </dgm:spPr>
    </dgm:pt>
    <dgm:pt modelId="{CFE6BB55-4B22-4B09-B7C4-AD63344C4F69}" type="pres">
      <dgm:prSet presAssocID="{168B35C8-D9F4-4368-8B53-524105520F58}" presName="Parent" presStyleLbl="node0" presStyleIdx="0" presStyleCnt="2" custLinFactNeighborX="-10468" custLinFactNeighborY="95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DCE45-6E46-4AFE-A430-ADB95818385A}" type="pres">
      <dgm:prSet presAssocID="{DDA3AC49-AD5D-4B36-AA7C-49E498E0E97B}" presName="sibTrans" presStyleCnt="0"/>
      <dgm:spPr/>
    </dgm:pt>
    <dgm:pt modelId="{7CB582D7-2D9B-4D4E-8B47-5865293279F8}" type="pres">
      <dgm:prSet presAssocID="{81E7EC6E-ACF3-4F5E-B7D1-1EAF0545AD38}" presName="composite" presStyleCnt="0"/>
      <dgm:spPr/>
    </dgm:pt>
    <dgm:pt modelId="{7D625092-5C7B-4B3A-89F4-842BC4343CA7}" type="pres">
      <dgm:prSet presAssocID="{81E7EC6E-ACF3-4F5E-B7D1-1EAF0545AD38}" presName="Image" presStyleLbl="bgShp" presStyleIdx="1" presStyleCnt="2" custLinFactNeighborX="-830" custLinFactNeighborY="-84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8575">
          <a:solidFill>
            <a:srgbClr val="002060"/>
          </a:solidFill>
        </a:ln>
      </dgm:spPr>
    </dgm:pt>
    <dgm:pt modelId="{EBF08F6C-744B-4865-B2FD-CCA0EDC0164A}" type="pres">
      <dgm:prSet presAssocID="{81E7EC6E-ACF3-4F5E-B7D1-1EAF0545AD38}" presName="Parent" presStyleLbl="node0" presStyleIdx="1" presStyleCnt="2" custLinFactNeighborX="-15680" custLinFactNeighborY="86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51BFC-A354-45D7-B574-BDCC3AA02E42}" type="presOf" srcId="{2F19B788-4692-4BCB-B93A-42912E73A295}" destId="{1A795810-863F-440D-A13C-9DE27FFA05EE}" srcOrd="0" destOrd="0" presId="urn:microsoft.com/office/officeart/2008/layout/BendingPictureCaption"/>
    <dgm:cxn modelId="{E1B14085-566D-478E-9D1A-DC1A1FFCE929}" srcId="{2F19B788-4692-4BCB-B93A-42912E73A295}" destId="{81E7EC6E-ACF3-4F5E-B7D1-1EAF0545AD38}" srcOrd="1" destOrd="0" parTransId="{06B4FFC3-C6A5-4F92-8B8F-B69158843EA0}" sibTransId="{78679125-5DCA-4C00-8FB8-30F6AE56458E}"/>
    <dgm:cxn modelId="{0EEA35B1-3B9B-4D34-8A8D-A41F8ED150C3}" srcId="{2F19B788-4692-4BCB-B93A-42912E73A295}" destId="{168B35C8-D9F4-4368-8B53-524105520F58}" srcOrd="0" destOrd="0" parTransId="{477FF223-2ACA-4C74-A695-B089E5F5DB90}" sibTransId="{DDA3AC49-AD5D-4B36-AA7C-49E498E0E97B}"/>
    <dgm:cxn modelId="{B1BFF11C-9179-4CEB-BE33-815F427E9DA5}" type="presOf" srcId="{81E7EC6E-ACF3-4F5E-B7D1-1EAF0545AD38}" destId="{EBF08F6C-744B-4865-B2FD-CCA0EDC0164A}" srcOrd="0" destOrd="0" presId="urn:microsoft.com/office/officeart/2008/layout/BendingPictureCaption"/>
    <dgm:cxn modelId="{0B2426CC-4EFC-47C4-85FE-2C4E765FBD7A}" type="presOf" srcId="{168B35C8-D9F4-4368-8B53-524105520F58}" destId="{CFE6BB55-4B22-4B09-B7C4-AD63344C4F69}" srcOrd="0" destOrd="0" presId="urn:microsoft.com/office/officeart/2008/layout/BendingPictureCaption"/>
    <dgm:cxn modelId="{71EB825A-92C4-47A8-9653-812DA43FB46D}" type="presParOf" srcId="{1A795810-863F-440D-A13C-9DE27FFA05EE}" destId="{0D7084D7-D095-4910-9C98-DF97B076520D}" srcOrd="0" destOrd="0" presId="urn:microsoft.com/office/officeart/2008/layout/BendingPictureCaption"/>
    <dgm:cxn modelId="{F61CC039-0DD8-4CCC-B619-E9797430224B}" type="presParOf" srcId="{0D7084D7-D095-4910-9C98-DF97B076520D}" destId="{D15DBB60-27F7-4EBE-8947-E9FD3F62A892}" srcOrd="0" destOrd="0" presId="urn:microsoft.com/office/officeart/2008/layout/BendingPictureCaption"/>
    <dgm:cxn modelId="{F0618B07-8F8C-4A10-87DC-9AB530323D0D}" type="presParOf" srcId="{0D7084D7-D095-4910-9C98-DF97B076520D}" destId="{CFE6BB55-4B22-4B09-B7C4-AD63344C4F69}" srcOrd="1" destOrd="0" presId="urn:microsoft.com/office/officeart/2008/layout/BendingPictureCaption"/>
    <dgm:cxn modelId="{91E7597B-4782-40D4-9E2F-A24E2B2EDB24}" type="presParOf" srcId="{1A795810-863F-440D-A13C-9DE27FFA05EE}" destId="{249DCE45-6E46-4AFE-A430-ADB95818385A}" srcOrd="1" destOrd="0" presId="urn:microsoft.com/office/officeart/2008/layout/BendingPictureCaption"/>
    <dgm:cxn modelId="{47D78132-3F7C-4338-92E4-0E96E1AE5E95}" type="presParOf" srcId="{1A795810-863F-440D-A13C-9DE27FFA05EE}" destId="{7CB582D7-2D9B-4D4E-8B47-5865293279F8}" srcOrd="2" destOrd="0" presId="urn:microsoft.com/office/officeart/2008/layout/BendingPictureCaption"/>
    <dgm:cxn modelId="{3856BE28-1FA1-43ED-8EDA-92E389579C3B}" type="presParOf" srcId="{7CB582D7-2D9B-4D4E-8B47-5865293279F8}" destId="{7D625092-5C7B-4B3A-89F4-842BC4343CA7}" srcOrd="0" destOrd="0" presId="urn:microsoft.com/office/officeart/2008/layout/BendingPictureCaption"/>
    <dgm:cxn modelId="{F1A84987-97BE-4F47-9A5A-AE76A2DD7F2B}" type="presParOf" srcId="{7CB582D7-2D9B-4D4E-8B47-5865293279F8}" destId="{EBF08F6C-744B-4865-B2FD-CCA0EDC0164A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F494344-B2FB-4E82-89F7-DC5C7E6FB930}" type="doc">
      <dgm:prSet loTypeId="urn:microsoft.com/office/officeart/2005/8/layout/cycle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C315E8E-1B85-4FDF-9A38-34C842CCF720}">
      <dgm:prSet phldrT="[Текст]" custT="1"/>
      <dgm:spPr/>
      <dgm:t>
        <a:bodyPr/>
        <a:lstStyle/>
        <a:p>
          <a:r>
            <a:rPr lang="ru-RU" sz="2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Наглядные методы</a:t>
          </a:r>
          <a:endParaRPr lang="ru-RU" sz="240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089212-583C-424F-B913-60EFF59DD920}" type="parTrans" cxnId="{188012FF-6D84-46CC-BA18-BF2795EFC863}">
      <dgm:prSet/>
      <dgm:spPr/>
      <dgm:t>
        <a:bodyPr/>
        <a:lstStyle/>
        <a:p>
          <a:endParaRPr lang="ru-RU"/>
        </a:p>
      </dgm:t>
    </dgm:pt>
    <dgm:pt modelId="{942C2147-053B-4D50-84AB-EC921AAAEC86}" type="sibTrans" cxnId="{188012FF-6D84-46CC-BA18-BF2795EFC863}">
      <dgm:prSet/>
      <dgm:spPr/>
      <dgm:t>
        <a:bodyPr/>
        <a:lstStyle/>
        <a:p>
          <a:endParaRPr lang="ru-RU"/>
        </a:p>
      </dgm:t>
    </dgm:pt>
    <dgm:pt modelId="{DBCCDB9F-7651-491E-9DEA-AADA0A560BC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 демонстрации картин и иллюстраций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D86F39-5980-47A1-9BC5-60C7982E9A3D}" type="parTrans" cxnId="{6657825F-87A1-48A4-9172-9B65C20532CC}">
      <dgm:prSet/>
      <dgm:spPr/>
      <dgm:t>
        <a:bodyPr/>
        <a:lstStyle/>
        <a:p>
          <a:endParaRPr lang="ru-RU"/>
        </a:p>
      </dgm:t>
    </dgm:pt>
    <dgm:pt modelId="{47FFDCAD-D59C-43BA-AB73-8B2CE79FCE3A}" type="sibTrans" cxnId="{6657825F-87A1-48A4-9172-9B65C20532CC}">
      <dgm:prSet/>
      <dgm:spPr/>
      <dgm:t>
        <a:bodyPr/>
        <a:lstStyle/>
        <a:p>
          <a:endParaRPr lang="ru-RU"/>
        </a:p>
      </dgm:t>
    </dgm:pt>
    <dgm:pt modelId="{298540B9-64BE-47B9-BAC6-EA9DD034B33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Показ образца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3DFA55-673A-4D64-9899-FE97C7F6BB8B}" type="parTrans" cxnId="{2FAEDA91-6AFD-468A-A270-332D2E999C39}">
      <dgm:prSet/>
      <dgm:spPr/>
      <dgm:t>
        <a:bodyPr/>
        <a:lstStyle/>
        <a:p>
          <a:endParaRPr lang="ru-RU"/>
        </a:p>
      </dgm:t>
    </dgm:pt>
    <dgm:pt modelId="{B924F1D9-4A40-4587-9901-E051C97C62C1}" type="sibTrans" cxnId="{2FAEDA91-6AFD-468A-A270-332D2E999C39}">
      <dgm:prSet/>
      <dgm:spPr/>
      <dgm:t>
        <a:bodyPr/>
        <a:lstStyle/>
        <a:p>
          <a:endParaRPr lang="ru-RU"/>
        </a:p>
      </dgm:t>
    </dgm:pt>
    <dgm:pt modelId="{401270E4-A5FE-41AF-9F53-BDDBC104CDC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Показ способа действий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F929D7-F5E9-4205-9F5A-438B95CCA81B}" type="parTrans" cxnId="{59C5AB89-2584-43EB-A2E2-959DEBF6A6C8}">
      <dgm:prSet/>
      <dgm:spPr/>
      <dgm:t>
        <a:bodyPr/>
        <a:lstStyle/>
        <a:p>
          <a:endParaRPr lang="ru-RU"/>
        </a:p>
      </dgm:t>
    </dgm:pt>
    <dgm:pt modelId="{4ADF244F-983C-45A1-AD4B-CB0645A26CBC}" type="sibTrans" cxnId="{59C5AB89-2584-43EB-A2E2-959DEBF6A6C8}">
      <dgm:prSet/>
      <dgm:spPr/>
      <dgm:t>
        <a:bodyPr/>
        <a:lstStyle/>
        <a:p>
          <a:endParaRPr lang="ru-RU"/>
        </a:p>
      </dgm:t>
    </dgm:pt>
    <dgm:pt modelId="{812749B5-C7E5-4F9F-B29E-3E3631F93F9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Использование ИКТ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536F1B-37C3-460D-BB6D-C2054C2A0B14}" type="parTrans" cxnId="{40C0F5C5-B616-4D53-ACEA-FFBF61DEC756}">
      <dgm:prSet/>
      <dgm:spPr/>
      <dgm:t>
        <a:bodyPr/>
        <a:lstStyle/>
        <a:p>
          <a:endParaRPr lang="ru-RU"/>
        </a:p>
      </dgm:t>
    </dgm:pt>
    <dgm:pt modelId="{941EBC9C-859D-4842-A13D-947ACAFA4B50}" type="sibTrans" cxnId="{40C0F5C5-B616-4D53-ACEA-FFBF61DEC756}">
      <dgm:prSet/>
      <dgm:spPr/>
      <dgm:t>
        <a:bodyPr/>
        <a:lstStyle/>
        <a:p>
          <a:endParaRPr lang="ru-RU"/>
        </a:p>
      </dgm:t>
    </dgm:pt>
    <dgm:pt modelId="{6E0AFE3D-A42B-4204-94F7-8C8514D4890C}" type="pres">
      <dgm:prSet presAssocID="{DF494344-B2FB-4E82-89F7-DC5C7E6FB9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42B539-FDB9-46ED-A236-602F004BDA4D}" type="pres">
      <dgm:prSet presAssocID="{DF494344-B2FB-4E82-89F7-DC5C7E6FB930}" presName="cycle" presStyleCnt="0"/>
      <dgm:spPr/>
    </dgm:pt>
    <dgm:pt modelId="{8E87361E-D1EE-4045-9264-06032617AB5B}" type="pres">
      <dgm:prSet presAssocID="{3C315E8E-1B85-4FDF-9A38-34C842CCF720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6B73F-F5A4-4978-BCC6-E2F626926485}" type="pres">
      <dgm:prSet presAssocID="{942C2147-053B-4D50-84AB-EC921AAAEC86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3E3F587-1CCB-4A7D-8898-0316B743517C}" type="pres">
      <dgm:prSet presAssocID="{DBCCDB9F-7651-491E-9DEA-AADA0A560BC5}" presName="nodeFollowingNodes" presStyleLbl="node1" presStyleIdx="1" presStyleCnt="5" custRadScaleRad="90522" custRadScaleInc="-7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4ABB4-5589-44D2-AFB2-DAC9E3EAF5C1}" type="pres">
      <dgm:prSet presAssocID="{298540B9-64BE-47B9-BAC6-EA9DD034B332}" presName="nodeFollowingNodes" presStyleLbl="node1" presStyleIdx="2" presStyleCnt="5" custRadScaleRad="74976" custRadScaleInc="-24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294F8-294E-40F7-89D9-4A8A13436730}" type="pres">
      <dgm:prSet presAssocID="{401270E4-A5FE-41AF-9F53-BDDBC104CDC6}" presName="nodeFollowingNodes" presStyleLbl="node1" presStyleIdx="3" presStyleCnt="5" custRadScaleRad="75241" custRadScaleInc="25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93BAF-97DC-47A1-9BC3-91BD655C4AD2}" type="pres">
      <dgm:prSet presAssocID="{812749B5-C7E5-4F9F-B29E-3E3631F93F98}" presName="nodeFollowingNodes" presStyleLbl="node1" presStyleIdx="4" presStyleCnt="5" custRadScaleRad="80315" custRadScaleInc="4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C5AB89-2584-43EB-A2E2-959DEBF6A6C8}" srcId="{DF494344-B2FB-4E82-89F7-DC5C7E6FB930}" destId="{401270E4-A5FE-41AF-9F53-BDDBC104CDC6}" srcOrd="3" destOrd="0" parTransId="{D4F929D7-F5E9-4205-9F5A-438B95CCA81B}" sibTransId="{4ADF244F-983C-45A1-AD4B-CB0645A26CBC}"/>
    <dgm:cxn modelId="{40C0F5C5-B616-4D53-ACEA-FFBF61DEC756}" srcId="{DF494344-B2FB-4E82-89F7-DC5C7E6FB930}" destId="{812749B5-C7E5-4F9F-B29E-3E3631F93F98}" srcOrd="4" destOrd="0" parTransId="{B0536F1B-37C3-460D-BB6D-C2054C2A0B14}" sibTransId="{941EBC9C-859D-4842-A13D-947ACAFA4B50}"/>
    <dgm:cxn modelId="{F19B2FA5-59A2-4897-B824-3017D6E05E7C}" type="presOf" srcId="{3C315E8E-1B85-4FDF-9A38-34C842CCF720}" destId="{8E87361E-D1EE-4045-9264-06032617AB5B}" srcOrd="0" destOrd="0" presId="urn:microsoft.com/office/officeart/2005/8/layout/cycle3"/>
    <dgm:cxn modelId="{6657825F-87A1-48A4-9172-9B65C20532CC}" srcId="{DF494344-B2FB-4E82-89F7-DC5C7E6FB930}" destId="{DBCCDB9F-7651-491E-9DEA-AADA0A560BC5}" srcOrd="1" destOrd="0" parTransId="{F8D86F39-5980-47A1-9BC5-60C7982E9A3D}" sibTransId="{47FFDCAD-D59C-43BA-AB73-8B2CE79FCE3A}"/>
    <dgm:cxn modelId="{763BAB21-5A15-4771-9837-BC750FC608A2}" type="presOf" srcId="{DBCCDB9F-7651-491E-9DEA-AADA0A560BC5}" destId="{F3E3F587-1CCB-4A7D-8898-0316B743517C}" srcOrd="0" destOrd="0" presId="urn:microsoft.com/office/officeart/2005/8/layout/cycle3"/>
    <dgm:cxn modelId="{D0179377-CAAD-44F6-931C-EE0D30532A31}" type="presOf" srcId="{401270E4-A5FE-41AF-9F53-BDDBC104CDC6}" destId="{3C8294F8-294E-40F7-89D9-4A8A13436730}" srcOrd="0" destOrd="0" presId="urn:microsoft.com/office/officeart/2005/8/layout/cycle3"/>
    <dgm:cxn modelId="{0CBD7C78-9EAD-4354-BCB2-D942BB3BCB4E}" type="presOf" srcId="{DF494344-B2FB-4E82-89F7-DC5C7E6FB930}" destId="{6E0AFE3D-A42B-4204-94F7-8C8514D4890C}" srcOrd="0" destOrd="0" presId="urn:microsoft.com/office/officeart/2005/8/layout/cycle3"/>
    <dgm:cxn modelId="{188012FF-6D84-46CC-BA18-BF2795EFC863}" srcId="{DF494344-B2FB-4E82-89F7-DC5C7E6FB930}" destId="{3C315E8E-1B85-4FDF-9A38-34C842CCF720}" srcOrd="0" destOrd="0" parTransId="{B3089212-583C-424F-B913-60EFF59DD920}" sibTransId="{942C2147-053B-4D50-84AB-EC921AAAEC86}"/>
    <dgm:cxn modelId="{EC4D9F1D-39E2-4BB0-BA55-B249011D6146}" type="presOf" srcId="{942C2147-053B-4D50-84AB-EC921AAAEC86}" destId="{CD26B73F-F5A4-4978-BCC6-E2F626926485}" srcOrd="0" destOrd="0" presId="urn:microsoft.com/office/officeart/2005/8/layout/cycle3"/>
    <dgm:cxn modelId="{2FAEDA91-6AFD-468A-A270-332D2E999C39}" srcId="{DF494344-B2FB-4E82-89F7-DC5C7E6FB930}" destId="{298540B9-64BE-47B9-BAC6-EA9DD034B332}" srcOrd="2" destOrd="0" parTransId="{DD3DFA55-673A-4D64-9899-FE97C7F6BB8B}" sibTransId="{B924F1D9-4A40-4587-9901-E051C97C62C1}"/>
    <dgm:cxn modelId="{6119CE58-39AC-463B-9CFE-633F33EF0F3D}" type="presOf" srcId="{812749B5-C7E5-4F9F-B29E-3E3631F93F98}" destId="{F1693BAF-97DC-47A1-9BC3-91BD655C4AD2}" srcOrd="0" destOrd="0" presId="urn:microsoft.com/office/officeart/2005/8/layout/cycle3"/>
    <dgm:cxn modelId="{AB28654C-29E8-4987-8AEC-002E0ABF90AC}" type="presOf" srcId="{298540B9-64BE-47B9-BAC6-EA9DD034B332}" destId="{82E4ABB4-5589-44D2-AFB2-DAC9E3EAF5C1}" srcOrd="0" destOrd="0" presId="urn:microsoft.com/office/officeart/2005/8/layout/cycle3"/>
    <dgm:cxn modelId="{659FA465-C91D-461D-9195-E4C66E0FE547}" type="presParOf" srcId="{6E0AFE3D-A42B-4204-94F7-8C8514D4890C}" destId="{ED42B539-FDB9-46ED-A236-602F004BDA4D}" srcOrd="0" destOrd="0" presId="urn:microsoft.com/office/officeart/2005/8/layout/cycle3"/>
    <dgm:cxn modelId="{14AFB9E5-5164-4695-AF7F-BA7F277ED2D5}" type="presParOf" srcId="{ED42B539-FDB9-46ED-A236-602F004BDA4D}" destId="{8E87361E-D1EE-4045-9264-06032617AB5B}" srcOrd="0" destOrd="0" presId="urn:microsoft.com/office/officeart/2005/8/layout/cycle3"/>
    <dgm:cxn modelId="{FD9579C0-EA86-4CE8-B9CD-E24FAB8E2FCB}" type="presParOf" srcId="{ED42B539-FDB9-46ED-A236-602F004BDA4D}" destId="{CD26B73F-F5A4-4978-BCC6-E2F626926485}" srcOrd="1" destOrd="0" presId="urn:microsoft.com/office/officeart/2005/8/layout/cycle3"/>
    <dgm:cxn modelId="{1D16674D-A819-4909-9D79-F1780F81BB9A}" type="presParOf" srcId="{ED42B539-FDB9-46ED-A236-602F004BDA4D}" destId="{F3E3F587-1CCB-4A7D-8898-0316B743517C}" srcOrd="2" destOrd="0" presId="urn:microsoft.com/office/officeart/2005/8/layout/cycle3"/>
    <dgm:cxn modelId="{7F247FA3-0FA6-4417-BEA7-6F08B27A7420}" type="presParOf" srcId="{ED42B539-FDB9-46ED-A236-602F004BDA4D}" destId="{82E4ABB4-5589-44D2-AFB2-DAC9E3EAF5C1}" srcOrd="3" destOrd="0" presId="urn:microsoft.com/office/officeart/2005/8/layout/cycle3"/>
    <dgm:cxn modelId="{3EC7358B-C6AE-4945-B8F7-58B3C0E39FB1}" type="presParOf" srcId="{ED42B539-FDB9-46ED-A236-602F004BDA4D}" destId="{3C8294F8-294E-40F7-89D9-4A8A13436730}" srcOrd="4" destOrd="0" presId="urn:microsoft.com/office/officeart/2005/8/layout/cycle3"/>
    <dgm:cxn modelId="{43D7069C-34B7-4A58-BC3F-3297252AB069}" type="presParOf" srcId="{ED42B539-FDB9-46ED-A236-602F004BDA4D}" destId="{F1693BAF-97DC-47A1-9BC3-91BD655C4AD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49EA3-AC63-4C17-89B7-290EFABD791E}">
      <dsp:nvSpPr>
        <dsp:cNvPr id="0" name=""/>
        <dsp:cNvSpPr/>
      </dsp:nvSpPr>
      <dsp:spPr>
        <a:xfrm>
          <a:off x="504063" y="0"/>
          <a:ext cx="5832632" cy="1519350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49817-7988-43D8-8159-175F70F57174}">
      <dsp:nvSpPr>
        <dsp:cNvPr id="0" name=""/>
        <dsp:cNvSpPr/>
      </dsp:nvSpPr>
      <dsp:spPr>
        <a:xfrm>
          <a:off x="1499045" y="265886"/>
          <a:ext cx="2209367" cy="74448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Возникли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99045" y="265886"/>
        <a:ext cx="2209367" cy="744481"/>
      </dsp:txXfrm>
    </dsp:sp>
    <dsp:sp modelId="{0F2CC700-DF80-4F28-8B41-31612611E4E2}">
      <dsp:nvSpPr>
        <dsp:cNvPr id="0" name=""/>
        <dsp:cNvSpPr/>
      </dsp:nvSpPr>
      <dsp:spPr>
        <a:xfrm>
          <a:off x="3456384" y="367221"/>
          <a:ext cx="2191044" cy="9285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противоречия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56384" y="367221"/>
        <a:ext cx="2191044" cy="9285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45308-2A20-4672-BA3D-D4C490B56BE4}">
      <dsp:nvSpPr>
        <dsp:cNvPr id="0" name=""/>
        <dsp:cNvSpPr/>
      </dsp:nvSpPr>
      <dsp:spPr>
        <a:xfrm>
          <a:off x="855303" y="2429"/>
          <a:ext cx="3062314" cy="429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Практические методы</a:t>
          </a:r>
          <a:endParaRPr lang="ru-RU" sz="1600" b="1" u="sng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7876" y="15002"/>
        <a:ext cx="3037168" cy="404136"/>
      </dsp:txXfrm>
    </dsp:sp>
    <dsp:sp modelId="{EA3464CB-B502-45AF-B0DB-6F100EA978D2}">
      <dsp:nvSpPr>
        <dsp:cNvPr id="0" name=""/>
        <dsp:cNvSpPr/>
      </dsp:nvSpPr>
      <dsp:spPr>
        <a:xfrm>
          <a:off x="855303" y="567758"/>
          <a:ext cx="755818" cy="75581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B5EB7-E788-4FDB-91DA-C8204C4069A5}">
      <dsp:nvSpPr>
        <dsp:cNvPr id="0" name=""/>
        <dsp:cNvSpPr/>
      </dsp:nvSpPr>
      <dsp:spPr>
        <a:xfrm>
          <a:off x="1655069" y="622914"/>
          <a:ext cx="2261146" cy="666639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Планирование выполнения задания</a:t>
          </a:r>
          <a:endParaRPr lang="ru-RU" sz="16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87617" y="655462"/>
        <a:ext cx="2196050" cy="601543"/>
      </dsp:txXfrm>
    </dsp:sp>
    <dsp:sp modelId="{DC4B767D-EFF1-4BB5-AD9E-DD82065A11BE}">
      <dsp:nvSpPr>
        <dsp:cNvPr id="0" name=""/>
        <dsp:cNvSpPr/>
      </dsp:nvSpPr>
      <dsp:spPr>
        <a:xfrm>
          <a:off x="855303" y="1414275"/>
          <a:ext cx="755818" cy="755818"/>
        </a:xfrm>
        <a:prstGeom prst="roundRect">
          <a:avLst>
            <a:gd name="adj" fmla="val 1667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DF73B-A232-4C5A-8E3F-BFCA44BA9F44}">
      <dsp:nvSpPr>
        <dsp:cNvPr id="0" name=""/>
        <dsp:cNvSpPr/>
      </dsp:nvSpPr>
      <dsp:spPr>
        <a:xfrm>
          <a:off x="1656177" y="1512168"/>
          <a:ext cx="2261146" cy="669564"/>
        </a:xfrm>
        <a:prstGeom prst="roundRect">
          <a:avLst>
            <a:gd name="adj" fmla="val 1667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Постановка задания</a:t>
          </a:r>
          <a:endParaRPr lang="ru-RU" sz="16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88868" y="1544859"/>
        <a:ext cx="2195764" cy="604182"/>
      </dsp:txXfrm>
    </dsp:sp>
    <dsp:sp modelId="{AC1603E7-5773-43CC-90CC-0D44A6AE2AEC}">
      <dsp:nvSpPr>
        <dsp:cNvPr id="0" name=""/>
        <dsp:cNvSpPr/>
      </dsp:nvSpPr>
      <dsp:spPr>
        <a:xfrm>
          <a:off x="855303" y="2260791"/>
          <a:ext cx="755818" cy="755818"/>
        </a:xfrm>
        <a:prstGeom prst="roundRect">
          <a:avLst>
            <a:gd name="adj" fmla="val 1667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D7E62-0A77-484E-AECF-ECDF22414E75}">
      <dsp:nvSpPr>
        <dsp:cNvPr id="0" name=""/>
        <dsp:cNvSpPr/>
      </dsp:nvSpPr>
      <dsp:spPr>
        <a:xfrm>
          <a:off x="1656177" y="2376265"/>
          <a:ext cx="2261146" cy="620088"/>
        </a:xfrm>
        <a:prstGeom prst="roundRect">
          <a:avLst>
            <a:gd name="adj" fmla="val 1667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Контроль и регулировка</a:t>
          </a:r>
          <a:endParaRPr lang="ru-RU" sz="16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86453" y="2406541"/>
        <a:ext cx="2200594" cy="559536"/>
      </dsp:txXfrm>
    </dsp:sp>
    <dsp:sp modelId="{149A75E2-D1A9-4FCA-899C-3A43A5A19ECB}">
      <dsp:nvSpPr>
        <dsp:cNvPr id="0" name=""/>
        <dsp:cNvSpPr/>
      </dsp:nvSpPr>
      <dsp:spPr>
        <a:xfrm>
          <a:off x="855303" y="3107307"/>
          <a:ext cx="755818" cy="755818"/>
        </a:xfrm>
        <a:prstGeom prst="roundRect">
          <a:avLst>
            <a:gd name="adj" fmla="val 1667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B2D31-3492-43D7-B1B4-5D050E0DE155}">
      <dsp:nvSpPr>
        <dsp:cNvPr id="0" name=""/>
        <dsp:cNvSpPr/>
      </dsp:nvSpPr>
      <dsp:spPr>
        <a:xfrm>
          <a:off x="1656471" y="3107307"/>
          <a:ext cx="2261146" cy="755818"/>
        </a:xfrm>
        <a:prstGeom prst="roundRect">
          <a:avLst>
            <a:gd name="adj" fmla="val 1667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Анализ результатов</a:t>
          </a:r>
          <a:endParaRPr lang="ru-RU" sz="16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93374" y="3144210"/>
        <a:ext cx="2187340" cy="682012"/>
      </dsp:txXfrm>
    </dsp:sp>
    <dsp:sp modelId="{7279F208-817D-4DF0-9B05-E23F29C78226}">
      <dsp:nvSpPr>
        <dsp:cNvPr id="0" name=""/>
        <dsp:cNvSpPr/>
      </dsp:nvSpPr>
      <dsp:spPr>
        <a:xfrm>
          <a:off x="855303" y="3953824"/>
          <a:ext cx="755818" cy="755818"/>
        </a:xfrm>
        <a:prstGeom prst="roundRect">
          <a:avLst>
            <a:gd name="adj" fmla="val 166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BB291-3700-4A46-8C8F-323862118F34}">
      <dsp:nvSpPr>
        <dsp:cNvPr id="0" name=""/>
        <dsp:cNvSpPr/>
      </dsp:nvSpPr>
      <dsp:spPr>
        <a:xfrm>
          <a:off x="1656471" y="3953824"/>
          <a:ext cx="2261146" cy="755818"/>
        </a:xfrm>
        <a:prstGeom prst="roundRect">
          <a:avLst>
            <a:gd name="adj" fmla="val 166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Определение причин недостатков</a:t>
          </a:r>
          <a:endParaRPr lang="ru-RU" sz="16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93374" y="3990727"/>
        <a:ext cx="2187340" cy="6820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03873-EED7-4B63-A0DC-3D4883B66750}">
      <dsp:nvSpPr>
        <dsp:cNvPr id="0" name=""/>
        <dsp:cNvSpPr/>
      </dsp:nvSpPr>
      <dsp:spPr>
        <a:xfrm>
          <a:off x="1512155" y="2160234"/>
          <a:ext cx="1480661" cy="12344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Times New Roman" pitchFamily="18" charset="0"/>
              <a:cs typeface="Times New Roman" pitchFamily="18" charset="0"/>
            </a:rPr>
            <a:t>Словесные методы</a:t>
          </a:r>
          <a:endParaRPr lang="ru-RU" sz="16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8993" y="2341014"/>
        <a:ext cx="1046985" cy="872880"/>
      </dsp:txXfrm>
    </dsp:sp>
    <dsp:sp modelId="{9F6420C0-6FFC-4965-80B4-E2BAC17F56F6}">
      <dsp:nvSpPr>
        <dsp:cNvPr id="0" name=""/>
        <dsp:cNvSpPr/>
      </dsp:nvSpPr>
      <dsp:spPr>
        <a:xfrm rot="11759272">
          <a:off x="566742" y="2254763"/>
          <a:ext cx="950795" cy="35181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47D164-A367-418B-BC7D-B556199E2C35}">
      <dsp:nvSpPr>
        <dsp:cNvPr id="0" name=""/>
        <dsp:cNvSpPr/>
      </dsp:nvSpPr>
      <dsp:spPr>
        <a:xfrm>
          <a:off x="-106521" y="1830643"/>
          <a:ext cx="1383302" cy="9381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Беседа</a:t>
          </a:r>
          <a:endParaRPr lang="ru-RU" sz="16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79043" y="1858121"/>
        <a:ext cx="1328346" cy="883218"/>
      </dsp:txXfrm>
    </dsp:sp>
    <dsp:sp modelId="{5C90A0FD-5110-49C6-8EFF-99AD27070EEE}">
      <dsp:nvSpPr>
        <dsp:cNvPr id="0" name=""/>
        <dsp:cNvSpPr/>
      </dsp:nvSpPr>
      <dsp:spPr>
        <a:xfrm rot="14774119">
          <a:off x="1221034" y="1475055"/>
          <a:ext cx="1070876" cy="35181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37D800-CCD5-4D95-B4C9-2027D265AA9E}">
      <dsp:nvSpPr>
        <dsp:cNvPr id="0" name=""/>
        <dsp:cNvSpPr/>
      </dsp:nvSpPr>
      <dsp:spPr>
        <a:xfrm>
          <a:off x="862102" y="691838"/>
          <a:ext cx="1357198" cy="938174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Художественное слово</a:t>
          </a:r>
          <a:endParaRPr lang="ru-RU" sz="16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9580" y="719316"/>
        <a:ext cx="1302242" cy="883218"/>
      </dsp:txXfrm>
    </dsp:sp>
    <dsp:sp modelId="{4314439D-8CE5-4A53-AC9C-3B998F6DA16E}">
      <dsp:nvSpPr>
        <dsp:cNvPr id="0" name=""/>
        <dsp:cNvSpPr/>
      </dsp:nvSpPr>
      <dsp:spPr>
        <a:xfrm rot="17736534">
          <a:off x="2244306" y="1478013"/>
          <a:ext cx="1093401" cy="35181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28CC4D-DD3C-42A9-84C3-D7244C8741B1}">
      <dsp:nvSpPr>
        <dsp:cNvPr id="0" name=""/>
        <dsp:cNvSpPr/>
      </dsp:nvSpPr>
      <dsp:spPr>
        <a:xfrm>
          <a:off x="2240183" y="691838"/>
          <a:ext cx="1574244" cy="938174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Рассказывание о новой технологии</a:t>
          </a:r>
          <a:endParaRPr lang="ru-RU" sz="16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67661" y="719316"/>
        <a:ext cx="1519288" cy="883218"/>
      </dsp:txXfrm>
    </dsp:sp>
    <dsp:sp modelId="{850A2229-BF41-480D-8562-D8BA7AEDF841}">
      <dsp:nvSpPr>
        <dsp:cNvPr id="0" name=""/>
        <dsp:cNvSpPr/>
      </dsp:nvSpPr>
      <dsp:spPr>
        <a:xfrm rot="20673978">
          <a:off x="2993638" y="2257869"/>
          <a:ext cx="1007401" cy="35181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5D2264-30D2-4E09-B913-AD7236D2D345}">
      <dsp:nvSpPr>
        <dsp:cNvPr id="0" name=""/>
        <dsp:cNvSpPr/>
      </dsp:nvSpPr>
      <dsp:spPr>
        <a:xfrm>
          <a:off x="3287231" y="1830643"/>
          <a:ext cx="1391289" cy="938174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Объяснение</a:t>
          </a:r>
          <a:endParaRPr lang="ru-RU" sz="16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14709" y="1858121"/>
        <a:ext cx="1336333" cy="8832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6CC72-1038-45A0-AB05-D910A1EA8B0D}">
      <dsp:nvSpPr>
        <dsp:cNvPr id="0" name=""/>
        <dsp:cNvSpPr/>
      </dsp:nvSpPr>
      <dsp:spPr>
        <a:xfrm>
          <a:off x="2341595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442FD6-B3E7-4D90-81F1-1827A54C4E5D}">
      <dsp:nvSpPr>
        <dsp:cNvPr id="0" name=""/>
        <dsp:cNvSpPr/>
      </dsp:nvSpPr>
      <dsp:spPr>
        <a:xfrm>
          <a:off x="2627126" y="706323"/>
          <a:ext cx="1380641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Проектную деятельность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7126" y="706323"/>
        <a:ext cx="1380641" cy="543356"/>
      </dsp:txXfrm>
    </dsp:sp>
    <dsp:sp modelId="{CE840213-2E85-4B7E-B7EF-9166A000E418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6561D4-95D6-44B4-B5EA-D3DCA644ADD3}">
      <dsp:nvSpPr>
        <dsp:cNvPr id="0" name=""/>
        <dsp:cNvSpPr/>
      </dsp:nvSpPr>
      <dsp:spPr>
        <a:xfrm>
          <a:off x="1904965" y="1836927"/>
          <a:ext cx="1742766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Пальчиковые и дидактические игры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04965" y="1836927"/>
        <a:ext cx="1742766" cy="543356"/>
      </dsp:txXfrm>
    </dsp:sp>
    <dsp:sp modelId="{D8D62E08-A51A-4D1E-8434-E8165B696B20}">
      <dsp:nvSpPr>
        <dsp:cNvPr id="0" name=""/>
        <dsp:cNvSpPr/>
      </dsp:nvSpPr>
      <dsp:spPr>
        <a:xfrm>
          <a:off x="248081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537D81-8BBB-4095-B0A6-2C6866F7F1BB}">
      <dsp:nvSpPr>
        <dsp:cNvPr id="0" name=""/>
        <dsp:cNvSpPr/>
      </dsp:nvSpPr>
      <dsp:spPr>
        <a:xfrm>
          <a:off x="2416243" y="2969158"/>
          <a:ext cx="1807550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Мастерская по изготовлению продуктов детского творчества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6243" y="2969158"/>
        <a:ext cx="1807550" cy="54335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EBF1B-2840-41DD-A947-0B5F33D444AF}">
      <dsp:nvSpPr>
        <dsp:cNvPr id="0" name=""/>
        <dsp:cNvSpPr/>
      </dsp:nvSpPr>
      <dsp:spPr>
        <a:xfrm rot="5400000">
          <a:off x="-239000" y="241224"/>
          <a:ext cx="1593339" cy="111533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49%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" y="559892"/>
        <a:ext cx="1115337" cy="478002"/>
      </dsp:txXfrm>
    </dsp:sp>
    <dsp:sp modelId="{FE936D09-2729-4A4E-9AC5-735AA67A31C4}">
      <dsp:nvSpPr>
        <dsp:cNvPr id="0" name=""/>
        <dsp:cNvSpPr/>
      </dsp:nvSpPr>
      <dsp:spPr>
        <a:xfrm rot="5400000">
          <a:off x="3645703" y="-2528142"/>
          <a:ext cx="1035670" cy="60964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Отмечается высокий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уровень развития творческих способностей.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15337" y="52781"/>
        <a:ext cx="6045846" cy="934556"/>
      </dsp:txXfrm>
    </dsp:sp>
    <dsp:sp modelId="{42A627D3-65F8-43A8-B975-182DCCA510C7}">
      <dsp:nvSpPr>
        <dsp:cNvPr id="0" name=""/>
        <dsp:cNvSpPr/>
      </dsp:nvSpPr>
      <dsp:spPr>
        <a:xfrm rot="5400000">
          <a:off x="-239000" y="1640413"/>
          <a:ext cx="1593339" cy="1115337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latin typeface="Times New Roman" pitchFamily="18" charset="0"/>
              <a:cs typeface="Times New Roman" pitchFamily="18" charset="0"/>
            </a:rPr>
            <a:t>45%</a:t>
          </a:r>
          <a:endParaRPr lang="ru-RU" sz="33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" y="1959081"/>
        <a:ext cx="1115337" cy="478002"/>
      </dsp:txXfrm>
    </dsp:sp>
    <dsp:sp modelId="{7CF67755-3978-4F55-B52D-2ECDF2F88112}">
      <dsp:nvSpPr>
        <dsp:cNvPr id="0" name=""/>
        <dsp:cNvSpPr/>
      </dsp:nvSpPr>
      <dsp:spPr>
        <a:xfrm rot="5400000">
          <a:off x="3645703" y="-1128954"/>
          <a:ext cx="1035670" cy="60964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Средний уровень развития творческих способностей.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Результаты творческой деятельности выразительны, но недостаточно оригинальны, ребенок затрудняется в выполнении задания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15337" y="1451969"/>
        <a:ext cx="6045846" cy="934556"/>
      </dsp:txXfrm>
    </dsp:sp>
    <dsp:sp modelId="{0C02FA63-4F23-4EA3-808A-E01D4E543355}">
      <dsp:nvSpPr>
        <dsp:cNvPr id="0" name=""/>
        <dsp:cNvSpPr/>
      </dsp:nvSpPr>
      <dsp:spPr>
        <a:xfrm rot="5400000">
          <a:off x="-239000" y="3039601"/>
          <a:ext cx="1593339" cy="1115337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latin typeface="Times New Roman" pitchFamily="18" charset="0"/>
              <a:cs typeface="Times New Roman" pitchFamily="18" charset="0"/>
            </a:rPr>
            <a:t>6%</a:t>
          </a:r>
          <a:endParaRPr lang="ru-RU" sz="33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" y="3358269"/>
        <a:ext cx="1115337" cy="478002"/>
      </dsp:txXfrm>
    </dsp:sp>
    <dsp:sp modelId="{5C9944AA-09CB-4642-BDF4-AEB2E0ABF445}">
      <dsp:nvSpPr>
        <dsp:cNvPr id="0" name=""/>
        <dsp:cNvSpPr/>
      </dsp:nvSpPr>
      <dsp:spPr>
        <a:xfrm rot="5400000">
          <a:off x="3645703" y="270234"/>
          <a:ext cx="1035670" cy="60964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Низкий уровень развития творческих способностей.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Дети предпочитают помощь взрослого, несамостоятельны, действуют по образцу.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15337" y="2851158"/>
        <a:ext cx="6045846" cy="934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69FB2-B4DB-423A-970C-8289191C4678}">
      <dsp:nvSpPr>
        <dsp:cNvPr id="0" name=""/>
        <dsp:cNvSpPr/>
      </dsp:nvSpPr>
      <dsp:spPr>
        <a:xfrm>
          <a:off x="16404" y="0"/>
          <a:ext cx="1354470" cy="1562945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BA9F2-63E4-434A-A502-7F4150ED112C}">
      <dsp:nvSpPr>
        <dsp:cNvPr id="0" name=""/>
        <dsp:cNvSpPr/>
      </dsp:nvSpPr>
      <dsp:spPr>
        <a:xfrm>
          <a:off x="1665125" y="0"/>
          <a:ext cx="1791263" cy="1562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Требования к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умственной деятельности растут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65125" y="0"/>
        <a:ext cx="1791263" cy="1562945"/>
      </dsp:txXfrm>
    </dsp:sp>
    <dsp:sp modelId="{54A23562-D314-4A74-8748-4DE51181C9AC}">
      <dsp:nvSpPr>
        <dsp:cNvPr id="0" name=""/>
        <dsp:cNvSpPr/>
      </dsp:nvSpPr>
      <dsp:spPr>
        <a:xfrm>
          <a:off x="422745" y="1693190"/>
          <a:ext cx="1354470" cy="1562945"/>
        </a:xfrm>
        <a:prstGeom prst="downArrow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643F5-4FF6-443E-B30C-AB960899EF37}">
      <dsp:nvSpPr>
        <dsp:cNvPr id="0" name=""/>
        <dsp:cNvSpPr/>
      </dsp:nvSpPr>
      <dsp:spPr>
        <a:xfrm>
          <a:off x="1862549" y="1693190"/>
          <a:ext cx="2241906" cy="1562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Способность усваивать и использовать полученные знания, создавать на их основе что-то новое остается на  низком уровне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62549" y="1693190"/>
        <a:ext cx="2241906" cy="1562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4B1C2-FC00-457F-AE25-A4C4DFA61C98}">
      <dsp:nvSpPr>
        <dsp:cNvPr id="0" name=""/>
        <dsp:cNvSpPr/>
      </dsp:nvSpPr>
      <dsp:spPr>
        <a:xfrm>
          <a:off x="0" y="73232"/>
          <a:ext cx="1378233" cy="1624500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C59D3-AF60-4ED0-945C-F72081CFAA89}">
      <dsp:nvSpPr>
        <dsp:cNvPr id="0" name=""/>
        <dsp:cNvSpPr/>
      </dsp:nvSpPr>
      <dsp:spPr>
        <a:xfrm>
          <a:off x="1228673" y="0"/>
          <a:ext cx="2822324" cy="16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Теоретическая тема развития творчества детей раскрыта многими авторами.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8673" y="0"/>
        <a:ext cx="2822324" cy="1624500"/>
      </dsp:txXfrm>
    </dsp:sp>
    <dsp:sp modelId="{22C4A911-A5A7-47FB-80A9-C9E2C40D14F0}">
      <dsp:nvSpPr>
        <dsp:cNvPr id="0" name=""/>
        <dsp:cNvSpPr/>
      </dsp:nvSpPr>
      <dsp:spPr>
        <a:xfrm>
          <a:off x="633589" y="1728197"/>
          <a:ext cx="1378233" cy="1624500"/>
        </a:xfrm>
        <a:prstGeom prst="downArrow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CE1F8-961D-44B6-8FF7-A2B07D885B80}">
      <dsp:nvSpPr>
        <dsp:cNvPr id="0" name=""/>
        <dsp:cNvSpPr/>
      </dsp:nvSpPr>
      <dsp:spPr>
        <a:xfrm>
          <a:off x="1980991" y="1759875"/>
          <a:ext cx="2144627" cy="16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Недостаточно исследован такой аспект проблемы, как развитие творческих  способностей в условиях дошкольного учреждения.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80991" y="1759875"/>
        <a:ext cx="2144627" cy="1624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DFBB3-DF8E-4D1C-95DB-06AF612D1EB1}">
      <dsp:nvSpPr>
        <dsp:cNvPr id="0" name=""/>
        <dsp:cNvSpPr/>
      </dsp:nvSpPr>
      <dsp:spPr>
        <a:xfrm>
          <a:off x="7" y="393954"/>
          <a:ext cx="1983532" cy="15717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Учить детей находить оригинальные способы для создания художественного образа.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" y="393954"/>
        <a:ext cx="1983532" cy="1571721"/>
      </dsp:txXfrm>
    </dsp:sp>
    <dsp:sp modelId="{5390C15B-DEEB-4F6E-9295-7409004009F9}">
      <dsp:nvSpPr>
        <dsp:cNvPr id="0" name=""/>
        <dsp:cNvSpPr/>
      </dsp:nvSpPr>
      <dsp:spPr>
        <a:xfrm>
          <a:off x="2157945" y="408710"/>
          <a:ext cx="2247563" cy="157172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Учить детей свободно экспериментировать с художественными материалами и инструментами.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57945" y="408710"/>
        <a:ext cx="2247563" cy="1571721"/>
      </dsp:txXfrm>
    </dsp:sp>
    <dsp:sp modelId="{67D833CA-35ED-4807-B2A2-42838B16C5F2}">
      <dsp:nvSpPr>
        <dsp:cNvPr id="0" name=""/>
        <dsp:cNvSpPr/>
      </dsp:nvSpPr>
      <dsp:spPr>
        <a:xfrm>
          <a:off x="4578069" y="408710"/>
          <a:ext cx="1972805" cy="161429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Развивать художественное восприятие, творческое воображение и художественный вкус.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78069" y="408710"/>
        <a:ext cx="1972805" cy="1614291"/>
      </dsp:txXfrm>
    </dsp:sp>
    <dsp:sp modelId="{4D55E66E-3734-4B9E-AB91-5F4EB18B574F}">
      <dsp:nvSpPr>
        <dsp:cNvPr id="0" name=""/>
        <dsp:cNvSpPr/>
      </dsp:nvSpPr>
      <dsp:spPr>
        <a:xfrm>
          <a:off x="504375" y="2131170"/>
          <a:ext cx="2671152" cy="173149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Активизировать творческие проявления в процессе собственной продуктивной деятельности в ходе создания оригинального образа.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4375" y="2131170"/>
        <a:ext cx="2671152" cy="1731496"/>
      </dsp:txXfrm>
    </dsp:sp>
    <dsp:sp modelId="{C2277CF1-52FB-4F6A-8DEA-02CB3D20DEB3}">
      <dsp:nvSpPr>
        <dsp:cNvPr id="0" name=""/>
        <dsp:cNvSpPr/>
      </dsp:nvSpPr>
      <dsp:spPr>
        <a:xfrm>
          <a:off x="3406603" y="2131175"/>
          <a:ext cx="2773626" cy="169121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Привлекать к творческому экспериментированию  с изобразительным материалом. Формировать позицию художника-творца.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06603" y="2131175"/>
        <a:ext cx="2773626" cy="16912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2B164-39A0-4C13-AF19-93D04F321AC5}">
      <dsp:nvSpPr>
        <dsp:cNvPr id="0" name=""/>
        <dsp:cNvSpPr/>
      </dsp:nvSpPr>
      <dsp:spPr>
        <a:xfrm>
          <a:off x="0" y="0"/>
          <a:ext cx="6916368" cy="1447360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Воспитатель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Моя работа направлена на достижение поставленной мною цели  и задач через систему деятельности.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392" y="42392"/>
        <a:ext cx="5354552" cy="1362576"/>
      </dsp:txXfrm>
    </dsp:sp>
    <dsp:sp modelId="{5AB6CCE7-3676-4184-AD93-FCC93B16855E}">
      <dsp:nvSpPr>
        <dsp:cNvPr id="0" name=""/>
        <dsp:cNvSpPr/>
      </dsp:nvSpPr>
      <dsp:spPr>
        <a:xfrm>
          <a:off x="610267" y="1688587"/>
          <a:ext cx="6916368" cy="1447360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Дети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Непосредственно образовательная деятельность, совместная с воспитателем деятельность и самостоятельная деятельность детей.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2659" y="1730979"/>
        <a:ext cx="5280532" cy="1362576"/>
      </dsp:txXfrm>
    </dsp:sp>
    <dsp:sp modelId="{E1216523-0535-4F1F-A6C6-C59544B6AE8C}">
      <dsp:nvSpPr>
        <dsp:cNvPr id="0" name=""/>
        <dsp:cNvSpPr/>
      </dsp:nvSpPr>
      <dsp:spPr>
        <a:xfrm>
          <a:off x="1220535" y="3377175"/>
          <a:ext cx="6916368" cy="1447360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Консультации, беседы, рекомендации и практикум.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2927" y="3419567"/>
        <a:ext cx="5280532" cy="1362576"/>
      </dsp:txXfrm>
    </dsp:sp>
    <dsp:sp modelId="{4B9591EE-8217-4098-A388-3F7A6B0D9003}">
      <dsp:nvSpPr>
        <dsp:cNvPr id="0" name=""/>
        <dsp:cNvSpPr/>
      </dsp:nvSpPr>
      <dsp:spPr>
        <a:xfrm>
          <a:off x="5975583" y="1097581"/>
          <a:ext cx="940784" cy="94078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rgbClr val="7030A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87259" y="1097581"/>
        <a:ext cx="517432" cy="707940"/>
      </dsp:txXfrm>
    </dsp:sp>
    <dsp:sp modelId="{D3893C59-4449-4B11-A268-08B26266B195}">
      <dsp:nvSpPr>
        <dsp:cNvPr id="0" name=""/>
        <dsp:cNvSpPr/>
      </dsp:nvSpPr>
      <dsp:spPr>
        <a:xfrm>
          <a:off x="6585851" y="2776520"/>
          <a:ext cx="940784" cy="94078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rgbClr val="7030A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97527" y="2776520"/>
        <a:ext cx="517432" cy="7079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BC137-37B9-4C57-B04E-B6ECA4E511B5}">
      <dsp:nvSpPr>
        <dsp:cNvPr id="0" name=""/>
        <dsp:cNvSpPr/>
      </dsp:nvSpPr>
      <dsp:spPr>
        <a:xfrm>
          <a:off x="2698927" y="2730941"/>
          <a:ext cx="2234993" cy="2234993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Способствует  развитию творческих способностей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3026234" y="3058248"/>
        <a:ext cx="1580379" cy="1580379"/>
      </dsp:txXfrm>
    </dsp:sp>
    <dsp:sp modelId="{3BC3B2B3-DAC1-4073-B3B7-084650ABE17F}">
      <dsp:nvSpPr>
        <dsp:cNvPr id="0" name=""/>
        <dsp:cNvSpPr/>
      </dsp:nvSpPr>
      <dsp:spPr>
        <a:xfrm rot="12900000">
          <a:off x="1246246" y="2467875"/>
          <a:ext cx="1775681" cy="636973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56CCD-5764-465B-9FDB-644852B0E701}">
      <dsp:nvSpPr>
        <dsp:cNvPr id="0" name=""/>
        <dsp:cNvSpPr/>
      </dsp:nvSpPr>
      <dsp:spPr>
        <a:xfrm>
          <a:off x="300193" y="1280405"/>
          <a:ext cx="2123243" cy="169859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Использование наряду с традиционными приемами нетрадиционных методов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349943" y="1330155"/>
        <a:ext cx="2023743" cy="1599094"/>
      </dsp:txXfrm>
    </dsp:sp>
    <dsp:sp modelId="{101692E2-4EF1-4D36-BB3B-4B8C783F84E7}">
      <dsp:nvSpPr>
        <dsp:cNvPr id="0" name=""/>
        <dsp:cNvSpPr/>
      </dsp:nvSpPr>
      <dsp:spPr>
        <a:xfrm rot="16170696">
          <a:off x="2917483" y="1428947"/>
          <a:ext cx="1762060" cy="636973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776C6-8095-4B11-B4CA-75850DDFE441}">
      <dsp:nvSpPr>
        <dsp:cNvPr id="0" name=""/>
        <dsp:cNvSpPr/>
      </dsp:nvSpPr>
      <dsp:spPr>
        <a:xfrm>
          <a:off x="2729382" y="17138"/>
          <a:ext cx="2123243" cy="169859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Переосмысление целевых и содержательных ориентиров в художественно-эстетическом развитии детей.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79132" y="66888"/>
        <a:ext cx="2023743" cy="1599094"/>
      </dsp:txXfrm>
    </dsp:sp>
    <dsp:sp modelId="{FB56593A-B7F5-49CA-801A-73EA5877025C}">
      <dsp:nvSpPr>
        <dsp:cNvPr id="0" name=""/>
        <dsp:cNvSpPr/>
      </dsp:nvSpPr>
      <dsp:spPr>
        <a:xfrm rot="19500000">
          <a:off x="4486604" y="2323855"/>
          <a:ext cx="1775681" cy="636973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52BAE-5115-46E4-9D32-57B84D6BD931}">
      <dsp:nvSpPr>
        <dsp:cNvPr id="0" name=""/>
        <dsp:cNvSpPr/>
      </dsp:nvSpPr>
      <dsp:spPr>
        <a:xfrm>
          <a:off x="5209411" y="1280405"/>
          <a:ext cx="2123243" cy="169859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Взаимосвязь НОД с </a:t>
          </a:r>
          <a:r>
            <a:rPr lang="ru-RU" sz="16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самостоятельной и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совместной с педагогом деятельностью детей.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59161" y="1330155"/>
        <a:ext cx="2023743" cy="15990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62E92-3347-4345-B961-F099CF911A49}">
      <dsp:nvSpPr>
        <dsp:cNvPr id="0" name=""/>
        <dsp:cNvSpPr/>
      </dsp:nvSpPr>
      <dsp:spPr>
        <a:xfrm>
          <a:off x="1369518" y="256393"/>
          <a:ext cx="2547829" cy="214290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85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90497-5043-47F4-8D65-6278367A3145}">
      <dsp:nvSpPr>
        <dsp:cNvPr id="0" name=""/>
        <dsp:cNvSpPr/>
      </dsp:nvSpPr>
      <dsp:spPr>
        <a:xfrm>
          <a:off x="93891" y="2068320"/>
          <a:ext cx="1380832" cy="670642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C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Доступность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3891" y="2068320"/>
        <a:ext cx="1380832" cy="670642"/>
      </dsp:txXfrm>
    </dsp:sp>
    <dsp:sp modelId="{B8DD58F5-46AC-41B5-A4C1-25ED00DBC2E9}">
      <dsp:nvSpPr>
        <dsp:cNvPr id="0" name=""/>
        <dsp:cNvSpPr/>
      </dsp:nvSpPr>
      <dsp:spPr>
        <a:xfrm>
          <a:off x="5804944" y="288237"/>
          <a:ext cx="2547829" cy="214290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85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1CE38-48FA-4C46-B4EE-7AE5235BFEA0}">
      <dsp:nvSpPr>
        <dsp:cNvPr id="0" name=""/>
        <dsp:cNvSpPr/>
      </dsp:nvSpPr>
      <dsp:spPr>
        <a:xfrm>
          <a:off x="4345701" y="2068320"/>
          <a:ext cx="1954306" cy="670642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Демократичность и гуманизм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45701" y="2068320"/>
        <a:ext cx="1954306" cy="670642"/>
      </dsp:txXfrm>
    </dsp:sp>
    <dsp:sp modelId="{45443516-D6A4-4CC3-8F2B-E113C0112AD1}">
      <dsp:nvSpPr>
        <dsp:cNvPr id="0" name=""/>
        <dsp:cNvSpPr/>
      </dsp:nvSpPr>
      <dsp:spPr>
        <a:xfrm>
          <a:off x="3649686" y="2785275"/>
          <a:ext cx="2547829" cy="214290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85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5569B-8742-4994-B00B-40C74D718DE1}">
      <dsp:nvSpPr>
        <dsp:cNvPr id="0" name=""/>
        <dsp:cNvSpPr/>
      </dsp:nvSpPr>
      <dsp:spPr>
        <a:xfrm>
          <a:off x="1824805" y="4320476"/>
          <a:ext cx="2039020" cy="751987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«От простого к сложному»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24805" y="4320476"/>
        <a:ext cx="2039020" cy="7519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DBB60-27F7-4EBE-8947-E9FD3F62A892}">
      <dsp:nvSpPr>
        <dsp:cNvPr id="0" name=""/>
        <dsp:cNvSpPr/>
      </dsp:nvSpPr>
      <dsp:spPr>
        <a:xfrm>
          <a:off x="144023" y="591827"/>
          <a:ext cx="3824625" cy="282638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8575"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6BB55-4B22-4B09-B7C4-AD63344C4F69}">
      <dsp:nvSpPr>
        <dsp:cNvPr id="0" name=""/>
        <dsp:cNvSpPr/>
      </dsp:nvSpPr>
      <dsp:spPr>
        <a:xfrm>
          <a:off x="432035" y="3904210"/>
          <a:ext cx="3295688" cy="79200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Принцип воспитывающего обучения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2035" y="3904210"/>
        <a:ext cx="3295688" cy="792008"/>
      </dsp:txXfrm>
    </dsp:sp>
    <dsp:sp modelId="{7D625092-5C7B-4B3A-89F4-842BC4343CA7}">
      <dsp:nvSpPr>
        <dsp:cNvPr id="0" name=""/>
        <dsp:cNvSpPr/>
      </dsp:nvSpPr>
      <dsp:spPr>
        <a:xfrm>
          <a:off x="4608506" y="591827"/>
          <a:ext cx="3824625" cy="282638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8575"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08F6C-744B-4865-B2FD-CCA0EDC0164A}">
      <dsp:nvSpPr>
        <dsp:cNvPr id="0" name=""/>
        <dsp:cNvSpPr/>
      </dsp:nvSpPr>
      <dsp:spPr>
        <a:xfrm>
          <a:off x="4896549" y="3832200"/>
          <a:ext cx="3295688" cy="79200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Принцип свободы выбора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549" y="3832200"/>
        <a:ext cx="3295688" cy="7920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6B73F-F5A4-4978-BCC6-E2F626926485}">
      <dsp:nvSpPr>
        <dsp:cNvPr id="0" name=""/>
        <dsp:cNvSpPr/>
      </dsp:nvSpPr>
      <dsp:spPr>
        <a:xfrm>
          <a:off x="1020730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87361E-D1EE-4045-9264-06032617AB5B}">
      <dsp:nvSpPr>
        <dsp:cNvPr id="0" name=""/>
        <dsp:cNvSpPr/>
      </dsp:nvSpPr>
      <dsp:spPr>
        <a:xfrm>
          <a:off x="2114847" y="1515"/>
          <a:ext cx="1866304" cy="9331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Наглядные методы</a:t>
          </a:r>
          <a:endParaRPr lang="ru-RU" sz="240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60400" y="47068"/>
        <a:ext cx="1775198" cy="842046"/>
      </dsp:txXfrm>
    </dsp:sp>
    <dsp:sp modelId="{F3E3F587-1CCB-4A7D-8898-0316B743517C}">
      <dsp:nvSpPr>
        <dsp:cNvPr id="0" name=""/>
        <dsp:cNvSpPr/>
      </dsp:nvSpPr>
      <dsp:spPr>
        <a:xfrm>
          <a:off x="3560150" y="1129896"/>
          <a:ext cx="1866304" cy="9331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 демонстрации картин и иллюстраций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05703" y="1175449"/>
        <a:ext cx="1775198" cy="842046"/>
      </dsp:txXfrm>
    </dsp:sp>
    <dsp:sp modelId="{82E4ABB4-5589-44D2-AFB2-DAC9E3EAF5C1}">
      <dsp:nvSpPr>
        <dsp:cNvPr id="0" name=""/>
        <dsp:cNvSpPr/>
      </dsp:nvSpPr>
      <dsp:spPr>
        <a:xfrm>
          <a:off x="3120004" y="2549171"/>
          <a:ext cx="1866304" cy="93315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Показ образца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65557" y="2594724"/>
        <a:ext cx="1775198" cy="842046"/>
      </dsp:txXfrm>
    </dsp:sp>
    <dsp:sp modelId="{3C8294F8-294E-40F7-89D9-4A8A13436730}">
      <dsp:nvSpPr>
        <dsp:cNvPr id="0" name=""/>
        <dsp:cNvSpPr/>
      </dsp:nvSpPr>
      <dsp:spPr>
        <a:xfrm>
          <a:off x="1103793" y="2549177"/>
          <a:ext cx="1866304" cy="9331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Показ способа действий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49346" y="2594730"/>
        <a:ext cx="1775198" cy="842046"/>
      </dsp:txXfrm>
    </dsp:sp>
    <dsp:sp modelId="{F1693BAF-97DC-47A1-9BC3-91BD655C4AD2}">
      <dsp:nvSpPr>
        <dsp:cNvPr id="0" name=""/>
        <dsp:cNvSpPr/>
      </dsp:nvSpPr>
      <dsp:spPr>
        <a:xfrm>
          <a:off x="815748" y="1239905"/>
          <a:ext cx="1866304" cy="93315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Использование ИКТ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1301" y="1285458"/>
        <a:ext cx="1775198" cy="842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0.54082</cdr:x>
      <cdr:y>0.75566</cdr:y>
    </cdr:from>
    <cdr:to>
      <cdr:x>0.92353</cdr:x>
      <cdr:y>0.84719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16424" y="4026590"/>
          <a:ext cx="2700762" cy="48772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0.15306</cdr:x>
      <cdr:y>0</cdr:y>
    </cdr:from>
    <cdr:to>
      <cdr:x>0.88826</cdr:x>
      <cdr:y>0.12013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80120" y="0"/>
          <a:ext cx="5188146" cy="64013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0.48495</cdr:x>
      <cdr:y>0.60389</cdr:y>
    </cdr:from>
    <cdr:to>
      <cdr:x>0.72011</cdr:x>
      <cdr:y>0.88791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85706" y="19442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0.41978</cdr:x>
      <cdr:y>0.46969</cdr:y>
    </cdr:from>
    <cdr:to>
      <cdr:x>0.65494</cdr:x>
      <cdr:y>0.75371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32279" y="15121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76%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0.09259</cdr:x>
      <cdr:y>0.15656</cdr:y>
    </cdr:from>
    <cdr:to>
      <cdr:x>0.32775</cdr:x>
      <cdr:y>0.44059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0040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19%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0.33333</cdr:x>
      <cdr:y>0.0671</cdr:y>
    </cdr:from>
    <cdr:to>
      <cdr:x>0.56849</cdr:x>
      <cdr:y>0.35112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96144" y="2160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5%</a:t>
          </a:r>
          <a:endParaRPr lang="ru-RU" sz="1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>
              <a:defRPr sz="1300"/>
            </a:lvl1pPr>
          </a:lstStyle>
          <a:p>
            <a:fld id="{4FFA802F-5624-4F6D-AC59-D87C2DFEFF3F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>
              <a:defRPr sz="1300"/>
            </a:lvl1pPr>
          </a:lstStyle>
          <a:p>
            <a:fld id="{23CD13C7-E639-4A47-A2D0-896065C50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519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8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0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3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0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5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4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327DD-385C-473C-8D54-170291047E37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9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11.jpeg"/><Relationship Id="rId7" Type="http://schemas.openxmlformats.org/officeDocument/2006/relationships/diagramLayout" Target="../diagrams/layout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9.xml"/><Relationship Id="rId5" Type="http://schemas.openxmlformats.org/officeDocument/2006/relationships/image" Target="../media/image13.jpeg"/><Relationship Id="rId10" Type="http://schemas.microsoft.com/office/2007/relationships/diagramDrawing" Target="../diagrams/drawing9.xml"/><Relationship Id="rId4" Type="http://schemas.openxmlformats.org/officeDocument/2006/relationships/image" Target="../media/image12.jpeg"/><Relationship Id="rId9" Type="http://schemas.openxmlformats.org/officeDocument/2006/relationships/diagramColors" Target="../diagrams/colors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microsoft.com/office/2007/relationships/diagramDrawing" Target="../diagrams/drawing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diagramColors" Target="../diagrams/colors11.xml"/><Relationship Id="rId2" Type="http://schemas.openxmlformats.org/officeDocument/2006/relationships/image" Target="../media/image14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diagramQuickStyle" Target="../diagrams/quickStyle11.xml"/><Relationship Id="rId5" Type="http://schemas.openxmlformats.org/officeDocument/2006/relationships/diagramQuickStyle" Target="../diagrams/quickStyle10.xml"/><Relationship Id="rId15" Type="http://schemas.openxmlformats.org/officeDocument/2006/relationships/image" Target="../media/image17.jpeg"/><Relationship Id="rId10" Type="http://schemas.openxmlformats.org/officeDocument/2006/relationships/diagramLayout" Target="../diagrams/layout11.xml"/><Relationship Id="rId4" Type="http://schemas.openxmlformats.org/officeDocument/2006/relationships/diagramLayout" Target="../diagrams/layout10.xml"/><Relationship Id="rId9" Type="http://schemas.openxmlformats.org/officeDocument/2006/relationships/diagramData" Target="../diagrams/data11.xml"/><Relationship Id="rId1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2.xml"/><Relationship Id="rId12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11" Type="http://schemas.openxmlformats.org/officeDocument/2006/relationships/image" Target="../media/image23.jpeg"/><Relationship Id="rId5" Type="http://schemas.openxmlformats.org/officeDocument/2006/relationships/diagramLayout" Target="../diagrams/layout12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12.xml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675" y="91370"/>
            <a:ext cx="7069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ДЕТСКИЙ САД  КОМБИНИРОВАННОГО ВИДА №3 «СВЕТЛЯЧОК» (МБДОУ №3)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279642"/>
            <a:ext cx="2091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Тейково 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2016 г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1" y="1916832"/>
            <a:ext cx="3528392" cy="38164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67944" y="1268760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000" b="1" dirty="0" err="1">
                <a:solidFill>
                  <a:srgbClr val="C00000"/>
                </a:solidFill>
                <a:latin typeface="Monotype Corsiva"/>
                <a:ea typeface="Calibri"/>
                <a:cs typeface="Times New Roman"/>
              </a:rPr>
              <a:t>Скараева</a:t>
            </a:r>
            <a:endParaRPr lang="ru-RU" sz="40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lvl="0" algn="ctr"/>
            <a:r>
              <a:rPr lang="ru-RU" sz="4000" b="1" dirty="0">
                <a:solidFill>
                  <a:srgbClr val="C00000"/>
                </a:solidFill>
                <a:latin typeface="Monotype Corsiva"/>
                <a:ea typeface="Calibri"/>
                <a:cs typeface="Times New Roman"/>
              </a:rPr>
              <a:t>Алена </a:t>
            </a:r>
            <a:r>
              <a:rPr lang="ru-RU" sz="4000" b="1" dirty="0" err="1">
                <a:solidFill>
                  <a:srgbClr val="C00000"/>
                </a:solidFill>
                <a:latin typeface="Monotype Corsiva"/>
                <a:ea typeface="Calibri"/>
                <a:cs typeface="Times New Roman"/>
              </a:rPr>
              <a:t>Заитовна</a:t>
            </a:r>
            <a:endParaRPr lang="ru-RU" sz="40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Monotype Corsiva" pitchFamily="66" charset="0"/>
                <a:ea typeface="Calibri"/>
                <a:cs typeface="Times New Roman"/>
              </a:rPr>
              <a:t>Воспитатель МБДОУ №3 «Светлячок»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Monotype Corsiva"/>
                <a:ea typeface="Calibri"/>
                <a:cs typeface="Times New Roman"/>
              </a:rPr>
              <a:t>Образование</a:t>
            </a:r>
            <a:r>
              <a:rPr lang="ru-RU" sz="2000" dirty="0">
                <a:solidFill>
                  <a:prstClr val="black"/>
                </a:solidFill>
                <a:latin typeface="Monotype Corsiva"/>
                <a:ea typeface="Calibri"/>
                <a:cs typeface="Times New Roman"/>
              </a:rPr>
              <a:t> –</a:t>
            </a:r>
            <a:r>
              <a:rPr lang="ru-RU" dirty="0">
                <a:solidFill>
                  <a:prstClr val="black"/>
                </a:solidFill>
                <a:latin typeface="Monotype Corsiva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Monotype Corsiva"/>
                <a:ea typeface="Calibri"/>
                <a:cs typeface="Times New Roman"/>
              </a:rPr>
              <a:t>высшее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Monotype Corsiva"/>
                <a:ea typeface="Calibri"/>
                <a:cs typeface="Times New Roman"/>
              </a:rPr>
              <a:t>Педагогический стаж </a:t>
            </a:r>
            <a:r>
              <a:rPr lang="ru-RU" sz="2000" dirty="0">
                <a:solidFill>
                  <a:prstClr val="black"/>
                </a:solidFill>
                <a:latin typeface="Monotype Corsiva"/>
                <a:ea typeface="Calibri"/>
                <a:cs typeface="Times New Roman"/>
              </a:rPr>
              <a:t>– 20 лет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/>
            <a:r>
              <a:rPr lang="en-US" sz="2000" b="1" dirty="0">
                <a:solidFill>
                  <a:prstClr val="black"/>
                </a:solidFill>
                <a:latin typeface="Monotype Corsiva"/>
                <a:ea typeface="Calibri"/>
                <a:cs typeface="Times New Roman"/>
              </a:rPr>
              <a:t>I</a:t>
            </a:r>
            <a:r>
              <a:rPr lang="ru-RU" sz="2000" b="1" dirty="0">
                <a:solidFill>
                  <a:prstClr val="black"/>
                </a:solidFill>
                <a:latin typeface="Monotype Corsiva"/>
                <a:ea typeface="Calibri"/>
                <a:cs typeface="Times New Roman"/>
              </a:rPr>
              <a:t> квалификационная  категория</a:t>
            </a:r>
            <a:endParaRPr lang="ru-RU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/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Monotype Corsiva"/>
                <a:ea typeface="Calibri"/>
                <a:cs typeface="Times New Roman"/>
              </a:rPr>
              <a:t>Педагогическое кредо: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Monotype Corsiva"/>
                <a:ea typeface="Calibri"/>
                <a:cs typeface="Times New Roman"/>
              </a:rPr>
              <a:t>«</a:t>
            </a:r>
            <a:r>
              <a:rPr lang="ru-RU" sz="2000" dirty="0">
                <a:solidFill>
                  <a:prstClr val="black"/>
                </a:solidFill>
                <a:latin typeface="Monotype Corsiva"/>
                <a:ea typeface="Calibri"/>
                <a:cs typeface="Times New Roman"/>
              </a:rPr>
              <a:t>Ребенок может всё, пока он не знает, что он чего–то  не может»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Monotype Corsiva"/>
                <a:ea typeface="Calibri"/>
                <a:cs typeface="Times New Roman"/>
              </a:rPr>
              <a:t> </a:t>
            </a:r>
            <a:r>
              <a:rPr lang="ru-RU" sz="2000" b="1" dirty="0">
                <a:solidFill>
                  <a:prstClr val="black"/>
                </a:solidFill>
                <a:latin typeface="Monotype Corsiva"/>
                <a:ea typeface="Calibri"/>
                <a:cs typeface="Times New Roman"/>
              </a:rPr>
              <a:t>Увлечения, хобби: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Monotype Corsiva" pitchFamily="66" charset="0"/>
              </a:rPr>
              <a:t>Вышивание, вязание, кулинария, нетрадиционные техники рисования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2" y="260648"/>
            <a:ext cx="1928553" cy="144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2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16632"/>
            <a:ext cx="6984776" cy="80021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Принципы,</a:t>
            </a:r>
            <a:r>
              <a:rPr lang="ru-RU" dirty="0" smtClean="0"/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которыми я руководствуюсь при проведении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занятий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пластилинографией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20423476"/>
              </p:ext>
            </p:extLst>
          </p:nvPr>
        </p:nvGraphicFramePr>
        <p:xfrm>
          <a:off x="251520" y="1340768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034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815"/>
            <a:ext cx="74993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50532259"/>
              </p:ext>
            </p:extLst>
          </p:nvPr>
        </p:nvGraphicFramePr>
        <p:xfrm>
          <a:off x="179512" y="1397000"/>
          <a:ext cx="871296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22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2098">
            <a:off x="223293" y="1463137"/>
            <a:ext cx="3136372" cy="2352280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99130"/>
            <a:ext cx="2531773" cy="1898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7381">
            <a:off x="6228724" y="4254954"/>
            <a:ext cx="2604023" cy="1953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3584">
            <a:off x="6834834" y="1480969"/>
            <a:ext cx="1862543" cy="2483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63688" y="116631"/>
            <a:ext cx="7200799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и приемы,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используемые мною для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достижения поставленных цели и задач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1844799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0530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23" y="0"/>
            <a:ext cx="7080740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15332487"/>
              </p:ext>
            </p:extLst>
          </p:nvPr>
        </p:nvGraphicFramePr>
        <p:xfrm>
          <a:off x="4355976" y="1268760"/>
          <a:ext cx="4772922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46710"/>
            <a:ext cx="1979712" cy="1582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18596913"/>
              </p:ext>
            </p:extLst>
          </p:nvPr>
        </p:nvGraphicFramePr>
        <p:xfrm>
          <a:off x="251520" y="2738582"/>
          <a:ext cx="4572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5663">
            <a:off x="4442641" y="3556236"/>
            <a:ext cx="1613903" cy="1210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4210">
            <a:off x="4411927" y="5336735"/>
            <a:ext cx="1664713" cy="1248535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3366">
            <a:off x="364344" y="1768481"/>
            <a:ext cx="2196449" cy="1647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175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2410">
            <a:off x="1658913" y="4278913"/>
            <a:ext cx="1472020" cy="19626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320">
            <a:off x="6931530" y="3843442"/>
            <a:ext cx="1761660" cy="2348880"/>
          </a:xfrm>
          <a:prstGeom prst="rect">
            <a:avLst/>
          </a:prstGeom>
        </p:spPr>
      </p:pic>
      <p:sp>
        <p:nvSpPr>
          <p:cNvPr id="4" name="Выноска со стрелкой вниз 3"/>
          <p:cNvSpPr/>
          <p:nvPr/>
        </p:nvSpPr>
        <p:spPr>
          <a:xfrm>
            <a:off x="1512373" y="1209005"/>
            <a:ext cx="6408712" cy="1404719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71800" y="260647"/>
            <a:ext cx="5040560" cy="58477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работы с детьми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254404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Любая деятельность  предполагает выбор формы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работы с детьми.  В соответствии с ФГОС в своей работе по данной теме я использую: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71241938"/>
              </p:ext>
            </p:extLst>
          </p:nvPr>
        </p:nvGraphicFramePr>
        <p:xfrm>
          <a:off x="1428328" y="261208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127" flipH="1">
            <a:off x="382866" y="2063150"/>
            <a:ext cx="1290115" cy="1720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76" y="2204864"/>
            <a:ext cx="1301976" cy="17359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5" y="4869160"/>
            <a:ext cx="1296144" cy="17281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290" y="2578495"/>
            <a:ext cx="1883701" cy="14127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906579"/>
            <a:ext cx="1268080" cy="16907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58" y="2222375"/>
            <a:ext cx="1433523" cy="191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1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550137" y="4079540"/>
            <a:ext cx="3168352" cy="1763297"/>
          </a:xfrm>
          <a:prstGeom prst="flowChartDocumen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4152864" y="3573016"/>
            <a:ext cx="4883632" cy="2952328"/>
          </a:xfrm>
          <a:prstGeom prst="flowChart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179512" y="1844824"/>
            <a:ext cx="6048672" cy="1872208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67744" y="294"/>
            <a:ext cx="5832648" cy="101566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3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средства,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которые я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использую в работе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44824"/>
            <a:ext cx="59046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Художественные средства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Пластичный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материал (разноцветный пластилин).</a:t>
            </a:r>
          </a:p>
          <a:p>
            <a:pPr marL="4572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Бросовый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природный материал.</a:t>
            </a:r>
          </a:p>
          <a:p>
            <a:pPr marL="4572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Дополнительные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предметы для декорирования изображений (бисер, бусины, фантики, палочки, трубочки, колпачки, стержни и др.).</a:t>
            </a:r>
            <a:endParaRPr lang="ru-RU" sz="1600" b="1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7198" y="357301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Наглядные средства: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Коллекция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иллюстраций, раскрасок, репродукции картин.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Таблицы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технологическими карточками способов лепки.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Образцы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работ, фотографии.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Интернет ресурсы – ИКТ, для получения детьми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ярких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впечатлений от произведений искусств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расширения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знаний и  впечатлений (слайд-шоу, презентации).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311679"/>
            <a:ext cx="35716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Технические средства: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1.Музыка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2.Видеофильмы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3.Слайд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– шоу, презентации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Выгнутая вверх стрелка 8"/>
          <p:cNvSpPr/>
          <p:nvPr/>
        </p:nvSpPr>
        <p:spPr>
          <a:xfrm rot="2144612">
            <a:off x="6444208" y="2132856"/>
            <a:ext cx="1368152" cy="648072"/>
          </a:xfrm>
          <a:prstGeom prst="curved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5197490">
            <a:off x="3167726" y="5621129"/>
            <a:ext cx="708269" cy="1222427"/>
          </a:xfrm>
          <a:prstGeom prst="curved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6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984776" cy="778098"/>
          </a:xfrm>
        </p:spPr>
        <p:txBody>
          <a:bodyPr/>
          <a:lstStyle/>
          <a:p>
            <a:r>
              <a:rPr lang="ru-RU" sz="29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Итоги мониторинга за 2014-2015 </a:t>
            </a:r>
            <a:r>
              <a:rPr lang="ru-RU" sz="29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21655592"/>
              </p:ext>
            </p:extLst>
          </p:nvPr>
        </p:nvGraphicFramePr>
        <p:xfrm>
          <a:off x="1475656" y="1196752"/>
          <a:ext cx="70567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27580202"/>
              </p:ext>
            </p:extLst>
          </p:nvPr>
        </p:nvGraphicFramePr>
        <p:xfrm>
          <a:off x="611560" y="1916832"/>
          <a:ext cx="374441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59237077"/>
              </p:ext>
            </p:extLst>
          </p:nvPr>
        </p:nvGraphicFramePr>
        <p:xfrm>
          <a:off x="5076056" y="1412776"/>
          <a:ext cx="388843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9648" y="5229200"/>
            <a:ext cx="2749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начало учебного года</a:t>
            </a:r>
          </a:p>
        </p:txBody>
      </p:sp>
    </p:spTree>
    <p:extLst>
      <p:ext uri="{BB962C8B-B14F-4D97-AF65-F5344CB8AC3E}">
        <p14:creationId xmlns:p14="http://schemas.microsoft.com/office/powerpoint/2010/main" val="327286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83152" cy="92211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Итоги мониторинга за 2014-2015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052736"/>
            <a:ext cx="7427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Полученные данные на конец года свидетельствуют о более  высоком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уровне развития творческих способностей у детей в результате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обогащения изобразительной деятельности нетрадиционной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техникой рисования пластилином.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72835744"/>
              </p:ext>
            </p:extLst>
          </p:nvPr>
        </p:nvGraphicFramePr>
        <p:xfrm>
          <a:off x="1608730" y="2304748"/>
          <a:ext cx="7211741" cy="4396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06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61173"/>
            <a:ext cx="1894814" cy="83099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4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4800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12776"/>
            <a:ext cx="77768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Дошкольный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возраст является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сенситивным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для развития творческих способностей. Но для их развития недостаточно традиционного подхода, а требуется систематическое использование и нетрадиционных методов и приемов.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Уровень развития творческих способностей наиболее заметен в свободной изобразительной деятельности.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Применение нетрадиционных материалов и техник способствует развитию у ребёнка мелкой моторики рук и тактильного восприятия, пространственной ориентировки, глазомера и зрительного восприятия, внимания и усидчивости, изобразительных навыков и умений, наблюдательности, эстетического восприятия, эмоциональной отзывчивости, помогают научить мыслить смело и свободно. Творческий процесс - это настоящее чудо - дети раскрывают свои уникальные способности и испытывают радость, которую им доставляет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созидание</a:t>
            </a:r>
          </a:p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98450" y="1649418"/>
            <a:ext cx="6552728" cy="38884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43808" y="258336"/>
            <a:ext cx="4752528" cy="5232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2800" b="1" i="1" dirty="0"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700808"/>
            <a:ext cx="628749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Давыдова Г.Н.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-2-М.: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Издательство «Скрипторит2003», 2008.</a:t>
            </a:r>
          </a:p>
          <a:p>
            <a:pPr marL="457200" indent="-457200">
              <a:buAutoNum type="arabicPeriod" startAt="2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Лыкова И.А., Буренина А.И. Талантливые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дети: индивидуальный подход в художествен-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ном развитии.-М.: Издательский дом «Цвет-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ой мир»,2012.</a:t>
            </a:r>
          </a:p>
          <a:p>
            <a:pPr marL="457200" indent="-457200">
              <a:buAutoNum type="arabicPlain" startAt="3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Новиковская О.А. Ум на кончиках пальцев –М.: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АСТ;СПб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Сова, 2006.</a:t>
            </a:r>
          </a:p>
          <a:p>
            <a:pPr marL="457200" indent="-457200">
              <a:buAutoNum type="arabicPeriod" startAt="4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Селивон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В.А. Пластилиновая страна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Лепилка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Минск: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Поппури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2010.</a:t>
            </a:r>
          </a:p>
          <a:p>
            <a:pPr marL="457200" indent="-457200">
              <a:buAutoNum type="arabicPeriod" startAt="5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Яковлева Т.Н. Пластилиновая живопись –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«ТЦ СФЕРА», 2010.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34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657585" y="3853592"/>
            <a:ext cx="7992888" cy="281576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95736" y="256292"/>
            <a:ext cx="6577698" cy="58477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Обобщение педагогического опыта</a:t>
            </a:r>
            <a:endParaRPr lang="ru-RU" sz="4000" b="1" i="1" dirty="0"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585" y="1281347"/>
            <a:ext cx="8017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средство развития творческих способностей  у   детей  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дошкольного   возраста»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5051" y="4581128"/>
            <a:ext cx="74383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«Дети не рождаются с  пустыми  руками, они  несут  с  собой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заряд   созидания   духовных   и     материальных   ценностей,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они в состоянии сотворить их, поэтому и рождаются, чтобы 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создавать  и  творить.   Только  надо  помочь  им раскрыться»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Ш.А.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Амонашвили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29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827584" y="3933056"/>
            <a:ext cx="3312368" cy="21381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и поощрение оригинальных идей и замыслов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195735" y="116632"/>
            <a:ext cx="5616624" cy="1440160"/>
          </a:xfrm>
          <a:prstGeom prst="downArrowCallout">
            <a:avLst/>
          </a:prstGeom>
          <a:solidFill>
            <a:srgbClr val="FCF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96667" y="263530"/>
            <a:ext cx="5214761" cy="5232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 возникновения опыта</a:t>
            </a:r>
            <a:endParaRPr lang="ru-RU" sz="2800" b="1" i="1" dirty="0">
              <a:solidFill>
                <a:srgbClr val="7030A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33616" y="2204864"/>
            <a:ext cx="2808312" cy="20162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осуществляется 2-ой  год в группе «Подсолнушки»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2014года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2326" y="1700808"/>
            <a:ext cx="2957506" cy="202368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 формировался на базе МБДОУ №3 «Светлячок»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074692" y="1628800"/>
            <a:ext cx="3073472" cy="20162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и обогащение эстетической  предметно-развивающей среды.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860032" y="3933056"/>
            <a:ext cx="3528392" cy="21381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базы наглядных пособий в технике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627784" y="1196752"/>
            <a:ext cx="1728192" cy="64807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16" idx="0"/>
          </p:cNvCxnSpPr>
          <p:nvPr/>
        </p:nvCxnSpPr>
        <p:spPr>
          <a:xfrm flipH="1">
            <a:off x="2483768" y="1340768"/>
            <a:ext cx="1872208" cy="259228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468860" y="1230512"/>
            <a:ext cx="1155368" cy="61431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468860" y="1340768"/>
            <a:ext cx="975348" cy="259228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637772" y="1340768"/>
            <a:ext cx="0" cy="864096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38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носка со стрелкой вниз 12"/>
          <p:cNvSpPr/>
          <p:nvPr/>
        </p:nvSpPr>
        <p:spPr>
          <a:xfrm>
            <a:off x="432698" y="4026884"/>
            <a:ext cx="8568952" cy="3002516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76300" y="1628800"/>
            <a:ext cx="8568952" cy="252028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55776" y="155607"/>
            <a:ext cx="4824536" cy="7284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b="1" i="1" dirty="0"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328" y="1543725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Процесс глубоких перемен, происходящих в современном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образовании, выдвигает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качестве приоритетной проблему развития творчества, мышления, способствующего формированию разносторонне-развитой личности, отличающейся неповторимостью, оригинальностью.  Формирование творческой личности – одна из наиболее важных задач педагогической теории и практики на современном этапе.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4026884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современном мире востребованы творческие личности, обладающие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способностью эффективно и нестандартно  решать новые   жизненные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проблемы.  Так  как   жизнь  в  эпоху   научно-технического  прогресса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становится   все   разнообразнее  и  сложнее,  она   требует  от человека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не   шаблонных,    привычных    действий,    а    гибкого    творческого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мышления.     Именно     таких    творчески     активных    людей    и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должны   воспитывать   современные   педагоги.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6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116632"/>
            <a:ext cx="5112568" cy="7019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i="1" dirty="0"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0680118"/>
              </p:ext>
            </p:extLst>
          </p:nvPr>
        </p:nvGraphicFramePr>
        <p:xfrm>
          <a:off x="1547664" y="829530"/>
          <a:ext cx="6840760" cy="151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63166945"/>
              </p:ext>
            </p:extLst>
          </p:nvPr>
        </p:nvGraphicFramePr>
        <p:xfrm>
          <a:off x="323528" y="2204864"/>
          <a:ext cx="4104456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58000751"/>
              </p:ext>
            </p:extLst>
          </p:nvPr>
        </p:nvGraphicFramePr>
        <p:xfrm>
          <a:off x="4644008" y="2204864"/>
          <a:ext cx="417646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24698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документ 10"/>
          <p:cNvSpPr/>
          <p:nvPr/>
        </p:nvSpPr>
        <p:spPr>
          <a:xfrm>
            <a:off x="1285089" y="4941168"/>
            <a:ext cx="7397281" cy="1440160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1285089" y="3284984"/>
            <a:ext cx="7366516" cy="1656184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1285089" y="1700808"/>
            <a:ext cx="7607391" cy="1584176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23728" y="211320"/>
            <a:ext cx="6527877" cy="58477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Теоретическое обоснование опыта</a:t>
            </a:r>
            <a:endParaRPr lang="ru-RU" sz="3200" b="1" i="1" dirty="0"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0654" y="1120667"/>
            <a:ext cx="39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 основу опыта положены: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844824"/>
            <a:ext cx="7472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научные труды: П.Р.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Атутова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А.В. Хуторского, Л.А. Парамоновой,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В.Б. Хозиева  и  др. о развитии  творческих  способностей  у  детей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в  процессе   активной   деятельности,   имеющей   продуктивный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характер;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089" y="3284984"/>
            <a:ext cx="7366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современные  технологии :    Г.С.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Альштуллера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   Ю.В.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Рузановой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А.А. Мелик-Пашаева,        Е.Л. Яковлевой,          Ю.Н.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Кулюткина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А.И. Савенкова   о     развитии     творческого      потенциала        и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креативности  у  дошкольников при  создании своего личностного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значимого «продукта»;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4941168"/>
            <a:ext cx="73507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рекомендации: Е.В. Полозовой, Л.В. Томашевской,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Е.Ю. Герц,  И.А. Лыковой   по  использованию  нетрадиционных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методов   и   приемов    художественно-творческой   деятельности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в работе с дошкольниками.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с вырезом 3"/>
          <p:cNvSpPr/>
          <p:nvPr/>
        </p:nvSpPr>
        <p:spPr>
          <a:xfrm>
            <a:off x="307054" y="1196752"/>
            <a:ext cx="8748464" cy="2232248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699792" y="141534"/>
            <a:ext cx="5112568" cy="83099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и задачи </a:t>
            </a:r>
            <a:endParaRPr lang="ru-RU" sz="3200" b="1" i="1" dirty="0"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353" y="1731055"/>
            <a:ext cx="8221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творческих способностей дошкольников посредством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использования нетрадиционной техники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пластилинографии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04069169"/>
              </p:ext>
            </p:extLst>
          </p:nvPr>
        </p:nvGraphicFramePr>
        <p:xfrm>
          <a:off x="1259632" y="2564904"/>
          <a:ext cx="6552728" cy="42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36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2758" y="30591"/>
            <a:ext cx="4805996" cy="83099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Диапазон опыта</a:t>
            </a:r>
            <a:endParaRPr lang="ru-RU" sz="4800" b="1" i="1" dirty="0"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76189536"/>
              </p:ext>
            </p:extLst>
          </p:nvPr>
        </p:nvGraphicFramePr>
        <p:xfrm>
          <a:off x="611560" y="1484784"/>
          <a:ext cx="81369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50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116632"/>
            <a:ext cx="2952328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Новизна</a:t>
            </a:r>
            <a:endParaRPr lang="ru-RU" sz="3600" b="1" i="1" dirty="0"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44155713"/>
              </p:ext>
            </p:extLst>
          </p:nvPr>
        </p:nvGraphicFramePr>
        <p:xfrm>
          <a:off x="971600" y="1412776"/>
          <a:ext cx="763284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25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1132</Words>
  <Application>Microsoft Office PowerPoint</Application>
  <PresentationFormat>Экран (4:3)</PresentationFormat>
  <Paragraphs>170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мониторинга за 2014-2015 уч.год</vt:lpstr>
      <vt:lpstr>Итоги мониторинга за 2014-2015 уч.год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Пашкова</dc:creator>
  <cp:lastModifiedBy>Пользователь</cp:lastModifiedBy>
  <cp:revision>101</cp:revision>
  <cp:lastPrinted>2016-01-15T06:41:11Z</cp:lastPrinted>
  <dcterms:created xsi:type="dcterms:W3CDTF">2013-08-01T08:17:42Z</dcterms:created>
  <dcterms:modified xsi:type="dcterms:W3CDTF">2016-01-15T06:41:32Z</dcterms:modified>
</cp:coreProperties>
</file>