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70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0" autoAdjust="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1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5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9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8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4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8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8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1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9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03D7-2DB5-46FA-BCD9-90099DF4B28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7CCB0-78D9-462A-A515-C9C88D247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Влияние космоса на жизнь людей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36" y="332656"/>
            <a:ext cx="5972945" cy="12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www.meydangazetesi.com.tr/images/album/Barringercr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</a:rPr>
              <a:t>Самый большой и самый древний из метеоритных кратеров — кратер </a:t>
            </a:r>
            <a:r>
              <a:rPr lang="ru-RU" sz="2800" b="1" dirty="0" err="1" smtClean="0">
                <a:solidFill>
                  <a:srgbClr val="C00000"/>
                </a:solidFill>
                <a:effectLst/>
              </a:rPr>
              <a:t>Вредефорт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 в Южной Африке. Его диаметр 250 километров, и ему около 2 миллиардов лет.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292" name="Picture 4" descr="https://im3-tub-ru.yandex.net/i?id=4cef2a6055337548d08a88699121eafb&amp;n=33&amp;h=215&amp;w=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5194516" cy="33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914400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ru2.anyfad.com/items/t1@09512bc0-c1de-4d10-bf53-fab8dad40383/Tungusskiy-Meteorit-anomalnaya-zo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4" y="1610543"/>
            <a:ext cx="4752530" cy="3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/>
              </a:rPr>
              <a:t>Кометы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035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Кометы — это небесные тела, движущиеся по длинным и вытянутым орбитам вокруг Солнца. </a:t>
            </a:r>
            <a:endParaRPr lang="ru-RU" dirty="0"/>
          </a:p>
        </p:txBody>
      </p:sp>
      <p:pic>
        <p:nvPicPr>
          <p:cNvPr id="17410" name="Picture 2" descr="http://bashny.net/uploads/images/00/00/39/2013/08/18/02c14f33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0483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Они состоят из замёрзших газов (метана, аммиака), воды и космической пыли. Когда кометы подлетают к Солнцу, то начинают таять и «выпускают» светящийся хвост газа и пыли, за который они и получили своё название (в переводе с греческого «кометы» волосатые). В отличие от ядра, размеры которого— около 10 километров, длина хвоста комет достигает миллионов километров. Хвосты комет, как правило, направлены в противоположную от Солнца сторону. </a:t>
            </a:r>
            <a:endParaRPr lang="ru-RU" dirty="0"/>
          </a:p>
        </p:txBody>
      </p:sp>
      <p:pic>
        <p:nvPicPr>
          <p:cNvPr id="18434" name="Picture 2" descr="http://ghhauto.ru/images/look.com.ua-288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888" y="1673170"/>
            <a:ext cx="4621360" cy="34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620688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</a:rPr>
              <a:t>По мере освоения космического пространства человечество будет сталкиваться с новыми проблемами. Уже сегодня стало необходимым обеспечить защиту спутников и космических станций от метеоритов, а космонавтов, выходящих в открытый космос, — от солнечного и космического излучения. Человечество задумывается над тем, как оградить Землю от гигантских метеоритов и комет, столкновение с которыми может привести к катастрофе планетарного масштаба. </a:t>
            </a:r>
            <a:endParaRPr lang="ru-RU" sz="2400" dirty="0">
              <a:effectLst/>
            </a:endParaRPr>
          </a:p>
        </p:txBody>
      </p:sp>
      <p:pic>
        <p:nvPicPr>
          <p:cNvPr id="19458" name="Picture 2" descr="http://www.bagnet.org/storage/22/12/09/01/729_486_560d644581d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700" y="1591114"/>
            <a:ext cx="5240596" cy="34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162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Люди давно догадались, что жизнь на Земле связана с космическими явлениями, но объяснить, как это происходит, не могли, поэтому появилось множество суеверий.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effectLst/>
              </a:rPr>
              <a:t>По расположению Солнца, планет и звёзд астрологи древности пытались предсказывать исторические события и судьбы людей.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effectLst/>
              </a:rPr>
              <a:t>Появление комет предвещало, по мнению людей, разные несчастья.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</a:rPr>
              <a:t>Затмения Солнца и Луны считались предвестниками наводнений, ураганов, ливней, морозов и засух.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4" y="0"/>
            <a:ext cx="9160024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zsslovenska.eu/fotogalerie/141013puzzle_festival_2.c/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968553" cy="372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036496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fensitesi.net/wp-content/uploads/2012/10/g%C3%BCne%C5%9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" y="16133"/>
            <a:ext cx="9134670" cy="19145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940261" y="3140968"/>
            <a:ext cx="7272808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/>
              </a:rPr>
              <a:t>На Земле это приводит к магнитным бурям, сильным грозам, частым полярным сияниям и выпадению большего количества осадков, увеличению численности различных микроорганизмов и ухудшению здоровья людей. 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23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71539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photos.wi.gcs.trstatic.net/WBTnOVC7qqta06gXHeKsQ3Eij5RYUfUxieHluumV9Slu7iHwRAnNCJat1iYaVv6bvMmvbRzzVC1NngMtEsHD_fbJzi0ShlqcC-EzidaR-64-soz6oUoBgvVa4q9yq2z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835376" cy="32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127" y="332656"/>
            <a:ext cx="6834015" cy="17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adi19.ru/wp-content/uploads/2013/02/1361166485_screenshot82281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839" y="2708920"/>
            <a:ext cx="5328592" cy="33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10126"/>
            <a:ext cx="5148064" cy="109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cs425026.vk.me/v425026056/228c/nnSgC3nODV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752528" cy="38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699770" cy="11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591" y="2564904"/>
            <a:ext cx="5087714" cy="375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296</Words>
  <Application>Microsoft Office PowerPoint</Application>
  <PresentationFormat>Экран (4:3)</PresentationFormat>
  <Paragraphs>11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Влияние космоса на жизнь людей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Самый большой и самый древний из метеоритных кратеров — кратер Вредефорт в Южной Африке. Его диаметр 250 километров, и ему около 2 миллиардов лет. </vt:lpstr>
      <vt:lpstr>Презентация PowerPoint</vt:lpstr>
      <vt:lpstr>Кометы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космоса на жизнь людей</dc:title>
  <dc:creator>кура</dc:creator>
  <cp:lastModifiedBy>кура</cp:lastModifiedBy>
  <cp:revision>13</cp:revision>
  <dcterms:created xsi:type="dcterms:W3CDTF">2016-03-28T19:16:45Z</dcterms:created>
  <dcterms:modified xsi:type="dcterms:W3CDTF">2016-03-30T08:47:25Z</dcterms:modified>
</cp:coreProperties>
</file>