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4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2/26/Marmota_marmota_Alpes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06071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268413"/>
            <a:ext cx="7127875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6000" b="1" dirty="0" smtClean="0">
              <a:latin typeface="Monotype Corsiva" pitchFamily="66" charset="0"/>
            </a:endParaRPr>
          </a:p>
        </p:txBody>
      </p:sp>
      <p:pic>
        <p:nvPicPr>
          <p:cNvPr id="20487" name="Picture 7" descr="03_05_02_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57338"/>
            <a:ext cx="493236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557338"/>
            <a:ext cx="42116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-5814053">
            <a:off x="931863" y="4189412"/>
            <a:ext cx="11191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Изображение:Marmota marmota Alpes2.jpg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188913"/>
            <a:ext cx="8424863" cy="6297612"/>
          </a:xfrm>
          <a:noFill/>
          <a:ln w="44450">
            <a:solidFill>
              <a:srgbClr val="0000FF"/>
            </a:solidFill>
          </a:ln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9260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b="1" smtClean="0">
                <a:latin typeface="Monotype Corsiva" pitchFamily="66" charset="0"/>
              </a:rPr>
              <a:t>Это Сурок! </a:t>
            </a:r>
            <a:br>
              <a:rPr lang="ru-RU" sz="7200" b="1" smtClean="0">
                <a:latin typeface="Monotype Corsiva" pitchFamily="66" charset="0"/>
              </a:rPr>
            </a:br>
            <a:r>
              <a:rPr lang="ru-RU" sz="7200" b="1" smtClean="0">
                <a:latin typeface="Monotype Corsiva" pitchFamily="66" charset="0"/>
              </a:rPr>
              <a:t>Всем 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Это Сурок!  Всем спасибо за урок!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Друг</dc:creator>
  <cp:lastModifiedBy>Друг</cp:lastModifiedBy>
  <cp:revision>2</cp:revision>
  <dcterms:created xsi:type="dcterms:W3CDTF">2015-11-03T18:42:59Z</dcterms:created>
  <dcterms:modified xsi:type="dcterms:W3CDTF">2015-11-03T18:52:30Z</dcterms:modified>
</cp:coreProperties>
</file>