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9" r:id="rId3"/>
    <p:sldId id="259" r:id="rId4"/>
    <p:sldId id="263" r:id="rId5"/>
    <p:sldId id="264" r:id="rId6"/>
    <p:sldId id="265" r:id="rId7"/>
    <p:sldId id="267" r:id="rId8"/>
    <p:sldId id="256" r:id="rId9"/>
    <p:sldId id="257" r:id="rId10"/>
    <p:sldId id="268" r:id="rId11"/>
    <p:sldId id="258" r:id="rId12"/>
    <p:sldId id="270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89068" autoAdjust="0"/>
  </p:normalViewPr>
  <p:slideViewPr>
    <p:cSldViewPr>
      <p:cViewPr varScale="1">
        <p:scale>
          <a:sx n="52" d="100"/>
          <a:sy n="52" d="100"/>
        </p:scale>
        <p:origin x="-11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/>
          <p:cNvSpPr>
            <a:spLocks noChangeArrowheads="1"/>
          </p:cNvSpPr>
          <p:nvPr/>
        </p:nvSpPr>
        <p:spPr bwMode="auto">
          <a:xfrm rot="10800000">
            <a:off x="0" y="0"/>
            <a:ext cx="3071802" cy="3714752"/>
          </a:xfrm>
          <a:prstGeom prst="bevel">
            <a:avLst>
              <a:gd name="adj" fmla="val 125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AutoShape 9"/>
          <p:cNvSpPr>
            <a:spLocks noChangeArrowheads="1"/>
          </p:cNvSpPr>
          <p:nvPr/>
        </p:nvSpPr>
        <p:spPr bwMode="auto">
          <a:xfrm>
            <a:off x="5357813" y="4000500"/>
            <a:ext cx="3570287" cy="2568575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1214438" y="4857760"/>
            <a:ext cx="407035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dirty="0">
                <a:latin typeface="Arial" charset="0"/>
              </a:rPr>
              <a:t>  </a:t>
            </a:r>
          </a:p>
          <a:p>
            <a:pPr algn="ctr"/>
            <a:r>
              <a:rPr lang="ru-RU" sz="2800" dirty="0">
                <a:latin typeface="Arial Black" pitchFamily="34" charset="0"/>
              </a:rPr>
              <a:t>МБОУ СООШ № </a:t>
            </a:r>
            <a:r>
              <a:rPr lang="ru-RU" sz="3200" dirty="0">
                <a:latin typeface="Arial Black" pitchFamily="34" charset="0"/>
              </a:rPr>
              <a:t>13  </a:t>
            </a:r>
            <a:r>
              <a:rPr lang="ru-RU" sz="2400" dirty="0" err="1">
                <a:latin typeface="Arial Black" pitchFamily="34" charset="0"/>
              </a:rPr>
              <a:t>Тимашевский</a:t>
            </a:r>
            <a:r>
              <a:rPr lang="ru-RU" sz="2400" dirty="0">
                <a:latin typeface="Arial Black" pitchFamily="34" charset="0"/>
              </a:rPr>
              <a:t> район</a:t>
            </a:r>
          </a:p>
          <a:p>
            <a:pPr algn="ctr"/>
            <a:r>
              <a:rPr lang="ru-RU" sz="2400" dirty="0">
                <a:latin typeface="Arial Black" pitchFamily="34" charset="0"/>
              </a:rPr>
              <a:t>Краснодарский край</a:t>
            </a:r>
          </a:p>
        </p:txBody>
      </p:sp>
      <p:pic>
        <p:nvPicPr>
          <p:cNvPr id="2054" name="Picture 8" descr="shkol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5750" y="4000500"/>
            <a:ext cx="3492500" cy="264318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055" name="Picture 9" descr="F:\Изображение1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57158" y="357166"/>
            <a:ext cx="2394289" cy="3143272"/>
          </a:xfrm>
          <a:noFill/>
        </p:spPr>
      </p:pic>
      <p:pic>
        <p:nvPicPr>
          <p:cNvPr id="2056" name="Picture 8" descr="C:\Users\Fizik\Desktop\логотип школы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A7C7ED"/>
              </a:clrFrom>
              <a:clrTo>
                <a:srgbClr val="A7C7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0"/>
            <a:ext cx="1143000" cy="111601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B1C1B-2DA2-4A15-9802-FE41A568551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1071547"/>
            <a:ext cx="585788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/>
              <a:t>Использование современного оборудования в образовательном процессе</a:t>
            </a:r>
            <a:endParaRPr lang="ru-RU" sz="3200" dirty="0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4143380"/>
            <a:ext cx="528637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32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Ларина Татьяна Викторовна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иология\Pictures\Новый рисунок (13)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Журнал успеваемости класса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Биология\Pictures\Новый рисунок (9)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Использование документ камеры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C:\Users\Биология\Pictures\DSC088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1428736"/>
            <a:ext cx="4075508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Спасибо за внимание</a:t>
            </a:r>
          </a:p>
        </p:txBody>
      </p:sp>
      <p:pic>
        <p:nvPicPr>
          <p:cNvPr id="118786" name="Picture 6" descr="krasnaya_roza_115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196975"/>
            <a:ext cx="9144000" cy="5661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Рабочее место учителя</a:t>
            </a:r>
            <a:endParaRPr lang="ru-RU" b="1" dirty="0"/>
          </a:p>
        </p:txBody>
      </p:sp>
      <p:pic>
        <p:nvPicPr>
          <p:cNvPr id="2050" name="Picture 2" descr="C:\Users\Биология\Desktop\DSC097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Использование доски при ответах учащихся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" name="Рисунок 11" descr="F:\фото 9 класс\Новая папка\IMG_29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76911"/>
            <a:ext cx="9144000" cy="558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Интерактивное учебное пособие «Наглядная школа» компании «Экзамен –</a:t>
            </a:r>
            <a:r>
              <a:rPr lang="ru-RU" sz="3200" b="1" dirty="0" err="1" smtClean="0">
                <a:solidFill>
                  <a:srgbClr val="002060"/>
                </a:solidFill>
              </a:rPr>
              <a:t>Медиа</a:t>
            </a:r>
            <a:r>
              <a:rPr lang="ru-RU" sz="3200" b="1" dirty="0" smtClean="0">
                <a:solidFill>
                  <a:srgbClr val="002060"/>
                </a:solidFill>
              </a:rPr>
              <a:t>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Биология\Pictures\Новый рисунок (11)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71546"/>
            <a:ext cx="9144000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28586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Интерактивный тест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Биология\Pictures\Новый рисунок (10)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Система голосования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Mimio</a:t>
            </a:r>
            <a:r>
              <a:rPr lang="en-US" b="1" dirty="0" smtClean="0">
                <a:solidFill>
                  <a:srgbClr val="002060"/>
                </a:solidFill>
              </a:rPr>
              <a:t> Vote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9143999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Использование системы голосования  на уроке</a:t>
            </a:r>
            <a:endParaRPr lang="ru-RU" b="1" dirty="0"/>
          </a:p>
        </p:txBody>
      </p:sp>
      <p:pic>
        <p:nvPicPr>
          <p:cNvPr id="1026" name="Picture 2" descr="C:\Users\Биология\Pictures\DSC097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85860"/>
            <a:ext cx="8286776" cy="5572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42862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Интерактивный тест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Биология\Pictures\Новый рисунок (7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2157"/>
            <a:ext cx="9144000" cy="6055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Просмотр ответа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Биология\Pictures\Новый рисунок (8)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65</Words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Рабочее место учителя</vt:lpstr>
      <vt:lpstr>Использование доски при ответах учащихся</vt:lpstr>
      <vt:lpstr>Интерактивное учебное пособие «Наглядная школа» компании «Экзамен –Медиа»</vt:lpstr>
      <vt:lpstr>Интерактивный тест</vt:lpstr>
      <vt:lpstr>Система голосования Mimio Vote</vt:lpstr>
      <vt:lpstr>Использование системы голосования  на уроке</vt:lpstr>
      <vt:lpstr>Интерактивный тест</vt:lpstr>
      <vt:lpstr>Просмотр ответа</vt:lpstr>
      <vt:lpstr>Слайд 10</vt:lpstr>
      <vt:lpstr>Журнал успеваемости класса </vt:lpstr>
      <vt:lpstr>Использование документ камеры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Интерактивный тест</dc:title>
  <dc:creator>Биология</dc:creator>
  <cp:lastModifiedBy>электроник</cp:lastModifiedBy>
  <cp:revision>12</cp:revision>
  <dcterms:created xsi:type="dcterms:W3CDTF">2014-11-24T18:46:32Z</dcterms:created>
  <dcterms:modified xsi:type="dcterms:W3CDTF">2016-03-25T09:39:54Z</dcterms:modified>
</cp:coreProperties>
</file>