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43E8D-233A-4519-A966-F80A190B8776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1C04B-7DBD-4662-B220-730219571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1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размытость, фокус, ветка в цвету, весенние запахи, голубое небо, цветы, небо, цветы, весна, голубое небо - обои 1600x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6400" y="3505200"/>
            <a:ext cx="6735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Доброе утро!</a:t>
            </a:r>
            <a:endParaRPr lang="ru-RU" sz="80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" name="Picture 1" descr="C:\Users\ADMIN\Desktop\IMG_03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Users\ADMIN\Desktop\IMG_03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ADMIN\Desktop\IMG_03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DMIN\Desktop\IMG_03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ADMIN\Desktop\IMG_03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ADMIN\Desktop\IMG_03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9600" y="-3048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ADMIN\Desktop\IMG_03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В гостях у Сказки - Страница 8 - Форум Волшеб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1066800"/>
            <a:ext cx="5105400" cy="55355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67200" y="533400"/>
            <a:ext cx="439607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</a:t>
            </a:r>
            <a:endParaRPr lang="ru-RU" sz="8000" b="1" dirty="0" smtClean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80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</a:t>
            </a:r>
            <a:r>
              <a:rPr lang="ru-RU" sz="8000" b="1" cap="none" spc="0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 работу</a:t>
            </a:r>
          </a:p>
          <a:p>
            <a:pPr algn="ctr"/>
            <a:r>
              <a:rPr lang="ru-RU" sz="80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 уроке!</a:t>
            </a:r>
            <a:endParaRPr lang="ru-RU" sz="8000" b="1" cap="none" spc="0" dirty="0" smtClean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успех в жизни Настройся на УСПЕХ! . Блог Ирины Мироно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Внеклассная рабо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9524"/>
            <a:ext cx="3000375" cy="30384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096000" cy="1143000"/>
          </a:xfrm>
          <a:ln w="63500" cmpd="sng">
            <a:noFill/>
          </a:ln>
        </p:spPr>
        <p:txBody>
          <a:bodyPr>
            <a:normAutofit/>
          </a:bodyPr>
          <a:lstStyle/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Тема урока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7807587" cy="1938992"/>
          </a:xfrm>
          <a:prstGeom prst="rect">
            <a:avLst/>
          </a:prstGeom>
          <a:noFill/>
          <a:ln w="66675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err="1" smtClean="0">
                <a:latin typeface="Arial" pitchFamily="34" charset="0"/>
                <a:cs typeface="Arial" pitchFamily="34" charset="0"/>
              </a:rPr>
              <a:t>Цветик-семицветик</a:t>
            </a: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в технике оригами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Март 2012 Сайт Марины Никитцо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6172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latin typeface="Arial" pitchFamily="34" charset="0"/>
                <a:cs typeface="Arial" pitchFamily="34" charset="0"/>
              </a:rPr>
              <a:t>Цели?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Материалы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752600" y="1447800"/>
            <a:ext cx="1143000" cy="990600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rot="5400000">
            <a:off x="3794919" y="2194719"/>
            <a:ext cx="1554162" cy="1588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905500" y="1638300"/>
            <a:ext cx="1219200" cy="838200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2590800"/>
            <a:ext cx="2281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бумага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124200"/>
            <a:ext cx="2780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ножницы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2819400"/>
            <a:ext cx="1485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клей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IMG_03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cs typeface="Times New Roman" pitchFamily="18" charset="0"/>
              </a:rPr>
              <a:t>Разметка</a:t>
            </a:r>
            <a:endParaRPr lang="ru-RU" sz="5400" b="1" dirty="0"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514600" y="2362200"/>
            <a:ext cx="3048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5410994" y="2361406"/>
            <a:ext cx="3048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67000" y="2362200"/>
            <a:ext cx="28956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676400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10 см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IMG_03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cs typeface="Times New Roman" pitchFamily="18" charset="0"/>
              </a:rPr>
              <a:t>Заготовка</a:t>
            </a:r>
            <a:endParaRPr lang="ru-RU" sz="5400" b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ADMIN\Desktop\IMG_03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DMIN\Desktop\IMG_03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Тема урока</vt:lpstr>
      <vt:lpstr>Цели?</vt:lpstr>
      <vt:lpstr>Материалы</vt:lpstr>
      <vt:lpstr>Разметка</vt:lpstr>
      <vt:lpstr>Заготовка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Мария</cp:lastModifiedBy>
  <cp:revision>4</cp:revision>
  <dcterms:created xsi:type="dcterms:W3CDTF">2015-04-23T10:06:00Z</dcterms:created>
  <dcterms:modified xsi:type="dcterms:W3CDTF">2016-04-06T15:50:14Z</dcterms:modified>
</cp:coreProperties>
</file>