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540AD7-0C79-4A61-9B14-CB99AE1D424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1FD25D-A33B-4392-BC3B-CBC47C6193E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4173" y="1122364"/>
            <a:ext cx="6795654" cy="1773237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Всероссийский урок</a:t>
            </a:r>
            <a:r>
              <a:rPr lang="ru-RU" sz="6600" b="1" dirty="0" smtClean="0">
                <a:latin typeface="Monotype Corsiva" pitchFamily="66" charset="0"/>
              </a:rPr>
              <a:t/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«Готов к труду и обороне»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24000" b="1" dirty="0" smtClean="0">
                <a:solidFill>
                  <a:srgbClr val="FF0000"/>
                </a:solidFill>
                <a:latin typeface="Monotype Corsiva" pitchFamily="66" charset="0"/>
              </a:rPr>
              <a:t>«Горжусь тобой, Отечество»</a:t>
            </a:r>
          </a:p>
          <a:p>
            <a:endParaRPr lang="ru-RU" sz="6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6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6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16000" b="1" dirty="0" smtClean="0">
                <a:solidFill>
                  <a:srgbClr val="FF0000"/>
                </a:solidFill>
                <a:latin typeface="Monotype Corsiva" pitchFamily="66" charset="0"/>
              </a:rPr>
              <a:t>2015г</a:t>
            </a:r>
            <a:r>
              <a:rPr lang="ru-RU" sz="160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1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36" y="374755"/>
            <a:ext cx="7431374" cy="24551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марта 2014 года </a:t>
            </a:r>
            <a:r>
              <a:rPr lang="ru-RU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России Путин В. В.</a:t>
            </a:r>
            <a:br>
              <a:rPr lang="ru-RU" sz="40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подписал </a:t>
            </a:r>
            <a:r>
              <a:rPr lang="ru-RU" sz="40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br>
              <a:rPr lang="ru-RU" sz="40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возрождении программы </a:t>
            </a:r>
            <a:r>
              <a:rPr lang="ru-RU" sz="40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ГТО.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33963" y="2413416"/>
            <a:ext cx="4879067" cy="4336948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9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9805" y="329786"/>
            <a:ext cx="5159251" cy="1371022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Что </a:t>
            </a: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такое ГТО?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307" b="7307"/>
          <a:stretch>
            <a:fillRect/>
          </a:stretch>
        </p:blipFill>
        <p:spPr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FFFFFF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1065" y="2057400"/>
            <a:ext cx="3833735" cy="3811588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«Готов </a:t>
            </a:r>
            <a:r>
              <a:rPr lang="ru-RU" sz="29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9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труду </a:t>
            </a:r>
            <a:r>
              <a:rPr lang="ru-RU" sz="29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9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обороне» </a:t>
            </a: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(ГТО) —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800" b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физкультурной </a:t>
            </a:r>
            <a:r>
              <a:rPr lang="ru-RU" sz="2800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подготовки, поддерживаемая государством.</a:t>
            </a:r>
            <a:endParaRPr lang="ru-RU" sz="2800" b="1" dirty="0">
              <a:solidFill>
                <a:srgbClr val="000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6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849805" y="234888"/>
            <a:ext cx="5159251" cy="689547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История ГТО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83433" y="1094283"/>
            <a:ext cx="7172794" cy="4796851"/>
          </a:xfrm>
        </p:spPr>
        <p:txBody>
          <a:bodyPr/>
          <a:lstStyle/>
          <a:p>
            <a:pPr algn="just"/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ГТО была принята в 1931 году</a:t>
            </a: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ГТО состояла </a:t>
            </a:r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2 частей</a:t>
            </a: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/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4486679"/>
              </p:ext>
            </p:extLst>
          </p:nvPr>
        </p:nvGraphicFramePr>
        <p:xfrm>
          <a:off x="337279" y="2263516"/>
          <a:ext cx="8208845" cy="1920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65388"/>
                <a:gridCol w="3043457"/>
              </a:tblGrid>
              <a:tr h="17388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«Будь готов к труду и обороне СССР» (БГТО) для школьников 1—8-х классов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 возрастные ступени)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2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ГТО для учащихся и населения старше 16 лет (3 ступени).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52666" y="4313419"/>
            <a:ext cx="1911246" cy="191124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33735" y="4313419"/>
            <a:ext cx="1990647" cy="189964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4204" y="4317159"/>
            <a:ext cx="1944272" cy="189590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934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849805" y="309839"/>
            <a:ext cx="5159251" cy="689547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История ГТО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3084" y="2066321"/>
            <a:ext cx="3237875" cy="1364105"/>
          </a:xfrm>
        </p:spPr>
        <p:txBody>
          <a:bodyPr>
            <a:normAutofit fontScale="85000" lnSpcReduction="10000"/>
          </a:bodyPr>
          <a:lstStyle/>
          <a:p>
            <a:pPr marL="228600" lvl="0" indent="-228600" algn="ctr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Просуществовала </a:t>
            </a:r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ГТО до 1993 года.</a:t>
            </a:r>
            <a:endParaRPr lang="ru-RU" sz="3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3603" y="3788355"/>
            <a:ext cx="1269802" cy="241105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6575" y="3788354"/>
            <a:ext cx="1304502" cy="241105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8254580"/>
              </p:ext>
            </p:extLst>
          </p:nvPr>
        </p:nvGraphicFramePr>
        <p:xfrm>
          <a:off x="3367977" y="1296825"/>
          <a:ext cx="4465209" cy="54864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27053"/>
                <a:gridCol w="2038156"/>
              </a:tblGrid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Ступень </a:t>
                      </a:r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Возраст </a:t>
                      </a:r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 I ступень —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«Смелые и ловкие»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10—11 и 12—13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II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 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— «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Спортивная смена» 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14—15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III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 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Сила и мужество»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16—18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IV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ступень 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— «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Физическое совершенство»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мужчины 19—28 и 29—39 лет, женщины 19—28 и 29—34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V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 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Бодрость и здоровье»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</a:rPr>
                        <a:t>мужчины 40—60 лет, женщины 35—55 лет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008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164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Всероссийский урок «Готов к труду и обороне»</vt:lpstr>
      <vt:lpstr>24 марта 2014 года  президент России Путин В. В.  подписал указ  о возрождении программы ГТО. </vt:lpstr>
      <vt:lpstr>  Что такое ГТО?</vt:lpstr>
      <vt:lpstr>История ГТО</vt:lpstr>
      <vt:lpstr>История ГТО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«Готов к труду и обороне»</dc:title>
  <dc:creator>Хозяин</dc:creator>
  <cp:lastModifiedBy>Хозяин</cp:lastModifiedBy>
  <cp:revision>1</cp:revision>
  <dcterms:created xsi:type="dcterms:W3CDTF">2016-03-31T06:44:49Z</dcterms:created>
  <dcterms:modified xsi:type="dcterms:W3CDTF">2016-03-31T06:49:39Z</dcterms:modified>
</cp:coreProperties>
</file>