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3" autoAdjust="0"/>
    <p:restoredTop sz="94660"/>
  </p:normalViewPr>
  <p:slideViewPr>
    <p:cSldViewPr>
      <p:cViewPr varScale="1">
        <p:scale>
          <a:sx n="104" d="100"/>
          <a:sy n="104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E115-0DB4-44E0-8FFA-E906839DA930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DA14-3E08-485F-AA9F-E439128FA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E115-0DB4-44E0-8FFA-E906839DA930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DA14-3E08-485F-AA9F-E439128FA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E115-0DB4-44E0-8FFA-E906839DA930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DA14-3E08-485F-AA9F-E439128FA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E115-0DB4-44E0-8FFA-E906839DA930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DA14-3E08-485F-AA9F-E439128FA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E115-0DB4-44E0-8FFA-E906839DA930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DA14-3E08-485F-AA9F-E439128FA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E115-0DB4-44E0-8FFA-E906839DA930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DA14-3E08-485F-AA9F-E439128FA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E115-0DB4-44E0-8FFA-E906839DA930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DA14-3E08-485F-AA9F-E439128FA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E115-0DB4-44E0-8FFA-E906839DA930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DA14-3E08-485F-AA9F-E439128FA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E115-0DB4-44E0-8FFA-E906839DA930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DA14-3E08-485F-AA9F-E439128FA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E115-0DB4-44E0-8FFA-E906839DA930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DA14-3E08-485F-AA9F-E439128FA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E115-0DB4-44E0-8FFA-E906839DA930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DA14-3E08-485F-AA9F-E439128FA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6E115-0DB4-44E0-8FFA-E906839DA930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FDA14-3E08-485F-AA9F-E439128FA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_1d5ee_a5b8ef6e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642918"/>
            <a:ext cx="7429552" cy="5572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64347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400" b="1" dirty="0" smtClean="0"/>
              <a:t>  </a:t>
            </a:r>
            <a:r>
              <a:rPr lang="ru-RU" sz="32400" b="1" dirty="0" smtClean="0">
                <a:solidFill>
                  <a:srgbClr val="FF0000"/>
                </a:solidFill>
              </a:rPr>
              <a:t>01</a:t>
            </a:r>
            <a:endParaRPr lang="ru-RU" sz="3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8cba291c3d27550-origin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857232"/>
            <a:ext cx="7512284" cy="50117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1166_bclUI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785794"/>
            <a:ext cx="7461688" cy="50117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_4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571480"/>
            <a:ext cx="6429420" cy="56471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7_4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428604"/>
            <a:ext cx="4000528" cy="60407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8ccff84df43701f-ma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785794"/>
            <a:ext cx="6286544" cy="55269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62752_w640_h640_536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428604"/>
            <a:ext cx="5857916" cy="58383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Graphic00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500042"/>
            <a:ext cx="4000528" cy="56674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5000" dirty="0" smtClean="0"/>
              <a:t>   </a:t>
            </a:r>
            <a:r>
              <a:rPr lang="ru-RU" sz="35000" b="1" dirty="0" smtClean="0">
                <a:solidFill>
                  <a:srgbClr val="FF0000"/>
                </a:solidFill>
              </a:rPr>
              <a:t>03</a:t>
            </a:r>
            <a:endParaRPr lang="ru-RU" sz="35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3100" b="1" dirty="0" smtClean="0"/>
              <a:t>   </a:t>
            </a:r>
            <a:r>
              <a:rPr lang="ru-RU" sz="32400" b="1" dirty="0" smtClean="0">
                <a:solidFill>
                  <a:srgbClr val="FF0000"/>
                </a:solidFill>
              </a:rPr>
              <a:t>02</a:t>
            </a:r>
            <a:endParaRPr lang="ru-RU" sz="3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</Words>
  <Application>Microsoft Office PowerPoint</Application>
  <PresentationFormat>Экран (4:3)</PresentationFormat>
  <Paragraphs>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каб 102</dc:creator>
  <cp:lastModifiedBy>52-каб-206</cp:lastModifiedBy>
  <cp:revision>9</cp:revision>
  <dcterms:created xsi:type="dcterms:W3CDTF">2011-09-26T04:33:07Z</dcterms:created>
  <dcterms:modified xsi:type="dcterms:W3CDTF">2011-09-27T05:32:50Z</dcterms:modified>
</cp:coreProperties>
</file>