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82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Rg st="1" end="24"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371E-7A00-413A-9B16-F3D150FE1EB6}" type="datetimeFigureOut">
              <a:rPr lang="ru-RU" smtClean="0"/>
              <a:pPr/>
              <a:t>26.11.2015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FFDEC-62B5-4E63-9369-EB9626487A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371E-7A00-413A-9B16-F3D150FE1EB6}" type="datetimeFigureOut">
              <a:rPr lang="ru-RU" smtClean="0"/>
              <a:pPr/>
              <a:t>26.11.2015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FFDEC-62B5-4E63-9369-EB9626487A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371E-7A00-413A-9B16-F3D150FE1EB6}" type="datetimeFigureOut">
              <a:rPr lang="ru-RU" smtClean="0"/>
              <a:pPr/>
              <a:t>26.11.2015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FFDEC-62B5-4E63-9369-EB9626487A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371E-7A00-413A-9B16-F3D150FE1EB6}" type="datetimeFigureOut">
              <a:rPr lang="ru-RU" smtClean="0"/>
              <a:pPr/>
              <a:t>26.11.2015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FFDEC-62B5-4E63-9369-EB9626487A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371E-7A00-413A-9B16-F3D150FE1EB6}" type="datetimeFigureOut">
              <a:rPr lang="ru-RU" smtClean="0"/>
              <a:pPr/>
              <a:t>26.11.2015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FFDEC-62B5-4E63-9369-EB9626487A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371E-7A00-413A-9B16-F3D150FE1EB6}" type="datetimeFigureOut">
              <a:rPr lang="ru-RU" smtClean="0"/>
              <a:pPr/>
              <a:t>26.11.2015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FFDEC-62B5-4E63-9369-EB9626487A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371E-7A00-413A-9B16-F3D150FE1EB6}" type="datetimeFigureOut">
              <a:rPr lang="ru-RU" smtClean="0"/>
              <a:pPr/>
              <a:t>26.11.2015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FFDEC-62B5-4E63-9369-EB9626487A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371E-7A00-413A-9B16-F3D150FE1EB6}" type="datetimeFigureOut">
              <a:rPr lang="ru-RU" smtClean="0"/>
              <a:pPr/>
              <a:t>26.11.2015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FFDEC-62B5-4E63-9369-EB9626487A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371E-7A00-413A-9B16-F3D150FE1EB6}" type="datetimeFigureOut">
              <a:rPr lang="ru-RU" smtClean="0"/>
              <a:pPr/>
              <a:t>26.11.2015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FFDEC-62B5-4E63-9369-EB9626487A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371E-7A00-413A-9B16-F3D150FE1EB6}" type="datetimeFigureOut">
              <a:rPr lang="ru-RU" smtClean="0"/>
              <a:pPr/>
              <a:t>26.11.2015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FFDEC-62B5-4E63-9369-EB9626487A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371E-7A00-413A-9B16-F3D150FE1EB6}" type="datetimeFigureOut">
              <a:rPr lang="ru-RU" smtClean="0"/>
              <a:pPr/>
              <a:t>26.11.2015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FFDEC-62B5-4E63-9369-EB9626487A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5A371E-7A00-413A-9B16-F3D150FE1EB6}" type="datetimeFigureOut">
              <a:rPr lang="ru-RU" smtClean="0"/>
              <a:pPr/>
              <a:t>26.11.2015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0FFDEC-62B5-4E63-9369-EB9626487AA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i="1" dirty="0" smtClean="0">
                <a:solidFill>
                  <a:srgbClr val="FF0000"/>
                </a:solidFill>
              </a:rPr>
              <a:t>КВН по английскому языку</a:t>
            </a:r>
            <a:endParaRPr lang="ru-RU" sz="4800" b="1" i="1" dirty="0">
              <a:solidFill>
                <a:srgbClr val="FF0000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1945" y="1600200"/>
            <a:ext cx="5860109" cy="4525963"/>
          </a:xfrm>
        </p:spPr>
      </p:pic>
    </p:spTree>
    <p:extLst>
      <p:ext uri="{BB962C8B-B14F-4D97-AF65-F5344CB8AC3E}">
        <p14:creationId xmlns:p14="http://schemas.microsoft.com/office/powerpoint/2010/main" val="11763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4294967295"/>
          </p:nvPr>
        </p:nvSpPr>
        <p:spPr>
          <a:xfrm>
            <a:off x="683568" y="2060848"/>
            <a:ext cx="8064896" cy="4176464"/>
          </a:xfrm>
        </p:spPr>
        <p:txBody>
          <a:bodyPr>
            <a:noAutofit/>
          </a:bodyPr>
          <a:lstStyle/>
          <a:p>
            <a:pPr lvl="0">
              <a:buClr>
                <a:srgbClr val="3891A7"/>
              </a:buClr>
            </a:pPr>
            <a:r>
              <a:rPr lang="en-US" dirty="0">
                <a:solidFill>
                  <a:srgbClr val="FF0000"/>
                </a:solidFill>
                <a:latin typeface="Segoe UI Semibold" pitchFamily="34" charset="0"/>
                <a:cs typeface="Times New Roman" panose="02020603050405020304" pitchFamily="18" charset="0"/>
              </a:rPr>
              <a:t>black – white                  </a:t>
            </a:r>
            <a:r>
              <a:rPr lang="en-US" dirty="0" smtClean="0">
                <a:solidFill>
                  <a:srgbClr val="FF0000"/>
                </a:solidFill>
                <a:latin typeface="Segoe UI Semibold" pitchFamily="34" charset="0"/>
                <a:cs typeface="Times New Roman" panose="02020603050405020304" pitchFamily="18" charset="0"/>
              </a:rPr>
              <a:t>long – short</a:t>
            </a:r>
            <a:endParaRPr lang="en-US" dirty="0">
              <a:solidFill>
                <a:srgbClr val="FF0000"/>
              </a:solidFill>
              <a:latin typeface="Segoe UI Semibold" pitchFamily="34" charset="0"/>
              <a:cs typeface="Times New Roman" panose="02020603050405020304" pitchFamily="18" charset="0"/>
            </a:endParaRPr>
          </a:p>
          <a:p>
            <a:pPr lvl="0">
              <a:buClr>
                <a:srgbClr val="3891A7"/>
              </a:buClr>
            </a:pPr>
            <a:r>
              <a:rPr lang="en-US" dirty="0">
                <a:solidFill>
                  <a:srgbClr val="FF0000"/>
                </a:solidFill>
                <a:latin typeface="Segoe UI Semibold" pitchFamily="34" charset="0"/>
                <a:cs typeface="Times New Roman" panose="02020603050405020304" pitchFamily="18" charset="0"/>
              </a:rPr>
              <a:t>y</a:t>
            </a:r>
            <a:r>
              <a:rPr lang="en-US" dirty="0" smtClean="0">
                <a:solidFill>
                  <a:srgbClr val="FF0000"/>
                </a:solidFill>
                <a:latin typeface="Segoe UI Semibold" pitchFamily="34" charset="0"/>
                <a:cs typeface="Times New Roman" panose="02020603050405020304" pitchFamily="18" charset="0"/>
              </a:rPr>
              <a:t>es </a:t>
            </a:r>
            <a:r>
              <a:rPr lang="en-US" dirty="0">
                <a:solidFill>
                  <a:srgbClr val="FF0000"/>
                </a:solidFill>
                <a:latin typeface="Segoe UI Semibold" pitchFamily="34" charset="0"/>
                <a:cs typeface="Times New Roman" panose="02020603050405020304" pitchFamily="18" charset="0"/>
              </a:rPr>
              <a:t>– no                          father - mother</a:t>
            </a:r>
          </a:p>
          <a:p>
            <a:pPr lvl="0">
              <a:buClr>
                <a:srgbClr val="3891A7"/>
              </a:buClr>
            </a:pPr>
            <a:r>
              <a:rPr lang="en-US" dirty="0">
                <a:solidFill>
                  <a:srgbClr val="FF0000"/>
                </a:solidFill>
                <a:latin typeface="Segoe UI Semibold" pitchFamily="34" charset="0"/>
                <a:cs typeface="Times New Roman" panose="02020603050405020304" pitchFamily="18" charset="0"/>
              </a:rPr>
              <a:t>u</a:t>
            </a:r>
            <a:r>
              <a:rPr lang="en-US" dirty="0" smtClean="0">
                <a:solidFill>
                  <a:srgbClr val="FF0000"/>
                </a:solidFill>
                <a:latin typeface="Segoe UI Semibold" pitchFamily="34" charset="0"/>
                <a:cs typeface="Times New Roman" panose="02020603050405020304" pitchFamily="18" charset="0"/>
              </a:rPr>
              <a:t>p </a:t>
            </a:r>
            <a:r>
              <a:rPr lang="en-US" dirty="0">
                <a:solidFill>
                  <a:srgbClr val="FF0000"/>
                </a:solidFill>
                <a:latin typeface="Segoe UI Semibold" pitchFamily="34" charset="0"/>
                <a:cs typeface="Times New Roman" panose="02020603050405020304" pitchFamily="18" charset="0"/>
              </a:rPr>
              <a:t>– down                      </a:t>
            </a:r>
            <a:r>
              <a:rPr lang="en-US" dirty="0" smtClean="0">
                <a:solidFill>
                  <a:srgbClr val="FF0000"/>
                </a:solidFill>
                <a:latin typeface="Segoe UI Semibold" pitchFamily="34" charset="0"/>
                <a:cs typeface="Times New Roman" panose="02020603050405020304" pitchFamily="18" charset="0"/>
              </a:rPr>
              <a:t>no – yes</a:t>
            </a:r>
            <a:endParaRPr lang="en-US" dirty="0">
              <a:solidFill>
                <a:srgbClr val="FF0000"/>
              </a:solidFill>
              <a:latin typeface="Segoe UI Semibold" pitchFamily="34" charset="0"/>
              <a:cs typeface="Times New Roman" panose="02020603050405020304" pitchFamily="18" charset="0"/>
            </a:endParaRPr>
          </a:p>
          <a:p>
            <a:pPr lvl="0">
              <a:buClr>
                <a:srgbClr val="3891A7"/>
              </a:buClr>
            </a:pPr>
            <a:r>
              <a:rPr lang="en-US" dirty="0">
                <a:solidFill>
                  <a:srgbClr val="FF0000"/>
                </a:solidFill>
                <a:latin typeface="Segoe UI Semibold" pitchFamily="34" charset="0"/>
                <a:cs typeface="Times New Roman" panose="02020603050405020304" pitchFamily="18" charset="0"/>
              </a:rPr>
              <a:t>h</a:t>
            </a:r>
            <a:r>
              <a:rPr lang="en-US" dirty="0" smtClean="0">
                <a:solidFill>
                  <a:srgbClr val="FF0000"/>
                </a:solidFill>
                <a:latin typeface="Segoe UI Semibold" pitchFamily="34" charset="0"/>
                <a:cs typeface="Times New Roman" panose="02020603050405020304" pitchFamily="18" charset="0"/>
              </a:rPr>
              <a:t>ello </a:t>
            </a:r>
            <a:r>
              <a:rPr lang="en-US" dirty="0">
                <a:solidFill>
                  <a:srgbClr val="FF0000"/>
                </a:solidFill>
                <a:latin typeface="Segoe UI Semibold" pitchFamily="34" charset="0"/>
                <a:cs typeface="Times New Roman" panose="02020603050405020304" pitchFamily="18" charset="0"/>
              </a:rPr>
              <a:t>– goodbye             happy – sad</a:t>
            </a:r>
          </a:p>
          <a:p>
            <a:pPr lvl="0">
              <a:buClr>
                <a:srgbClr val="3891A7"/>
              </a:buClr>
            </a:pPr>
            <a:r>
              <a:rPr lang="en-US" dirty="0">
                <a:solidFill>
                  <a:srgbClr val="FF0000"/>
                </a:solidFill>
                <a:latin typeface="Segoe UI Semibold" pitchFamily="34" charset="0"/>
                <a:cs typeface="Times New Roman" panose="02020603050405020304" pitchFamily="18" charset="0"/>
              </a:rPr>
              <a:t>s</a:t>
            </a:r>
            <a:r>
              <a:rPr lang="en-US" dirty="0" smtClean="0">
                <a:solidFill>
                  <a:srgbClr val="FF0000"/>
                </a:solidFill>
                <a:latin typeface="Segoe UI Semibold" pitchFamily="34" charset="0"/>
                <a:cs typeface="Times New Roman" panose="02020603050405020304" pitchFamily="18" charset="0"/>
              </a:rPr>
              <a:t>mall </a:t>
            </a:r>
            <a:r>
              <a:rPr lang="en-US" dirty="0">
                <a:solidFill>
                  <a:srgbClr val="FF0000"/>
                </a:solidFill>
                <a:latin typeface="Segoe UI Semibold" pitchFamily="34" charset="0"/>
                <a:cs typeface="Times New Roman" panose="02020603050405020304" pitchFamily="18" charset="0"/>
              </a:rPr>
              <a:t>– </a:t>
            </a:r>
            <a:r>
              <a:rPr lang="en-US">
                <a:solidFill>
                  <a:srgbClr val="FF0000"/>
                </a:solidFill>
                <a:latin typeface="Segoe UI Semibold" pitchFamily="34" charset="0"/>
                <a:cs typeface="Times New Roman" panose="02020603050405020304" pitchFamily="18" charset="0"/>
              </a:rPr>
              <a:t>big                     </a:t>
            </a:r>
            <a:r>
              <a:rPr lang="en-US" smtClean="0">
                <a:solidFill>
                  <a:srgbClr val="FF0000"/>
                </a:solidFill>
                <a:latin typeface="Segoe UI Semibold" pitchFamily="34" charset="0"/>
                <a:cs typeface="Times New Roman" panose="02020603050405020304" pitchFamily="18" charset="0"/>
              </a:rPr>
              <a:t>can </a:t>
            </a:r>
            <a:r>
              <a:rPr lang="en-US" dirty="0" smtClean="0">
                <a:solidFill>
                  <a:srgbClr val="FF0000"/>
                </a:solidFill>
                <a:latin typeface="Segoe UI Semibold" pitchFamily="34" charset="0"/>
                <a:cs typeface="Times New Roman" panose="02020603050405020304" pitchFamily="18" charset="0"/>
              </a:rPr>
              <a:t>– can’t</a:t>
            </a:r>
            <a:endParaRPr lang="en-US" dirty="0">
              <a:solidFill>
                <a:srgbClr val="FF0000"/>
              </a:solidFill>
              <a:latin typeface="Segoe UI Semibold" pitchFamily="34" charset="0"/>
              <a:cs typeface="Times New Roman" panose="02020603050405020304" pitchFamily="18" charset="0"/>
            </a:endParaRPr>
          </a:p>
          <a:p>
            <a:pPr lvl="0">
              <a:buClr>
                <a:srgbClr val="3891A7"/>
              </a:buClr>
            </a:pPr>
            <a:r>
              <a:rPr lang="en-US" dirty="0">
                <a:solidFill>
                  <a:srgbClr val="FF0000"/>
                </a:solidFill>
                <a:latin typeface="Segoe UI Semibold" pitchFamily="34" charset="0"/>
                <a:cs typeface="Times New Roman" panose="02020603050405020304" pitchFamily="18" charset="0"/>
              </a:rPr>
              <a:t>g</a:t>
            </a:r>
            <a:r>
              <a:rPr lang="en-US" dirty="0" smtClean="0">
                <a:solidFill>
                  <a:srgbClr val="FF0000"/>
                </a:solidFill>
                <a:latin typeface="Segoe UI Semibold" pitchFamily="34" charset="0"/>
                <a:cs typeface="Times New Roman" panose="02020603050405020304" pitchFamily="18" charset="0"/>
              </a:rPr>
              <a:t>ood </a:t>
            </a:r>
            <a:r>
              <a:rPr lang="en-US" dirty="0">
                <a:solidFill>
                  <a:srgbClr val="FF0000"/>
                </a:solidFill>
                <a:latin typeface="Segoe UI Semibold" pitchFamily="34" charset="0"/>
                <a:cs typeface="Times New Roman" panose="02020603050405020304" pitchFamily="18" charset="0"/>
              </a:rPr>
              <a:t>– bad                     </a:t>
            </a:r>
            <a:r>
              <a:rPr lang="en-US" dirty="0" smtClean="0">
                <a:solidFill>
                  <a:srgbClr val="FF0000"/>
                </a:solidFill>
                <a:latin typeface="Segoe UI Semibold" pitchFamily="34" charset="0"/>
                <a:cs typeface="Times New Roman" panose="02020603050405020304" pitchFamily="18" charset="0"/>
              </a:rPr>
              <a:t>girl – boy</a:t>
            </a:r>
            <a:endParaRPr lang="en-US" dirty="0">
              <a:solidFill>
                <a:srgbClr val="FF0000"/>
              </a:solidFill>
              <a:latin typeface="Segoe UI Semibold" pitchFamily="34" charset="0"/>
              <a:cs typeface="Times New Roman" panose="02020603050405020304" pitchFamily="18" charset="0"/>
            </a:endParaRPr>
          </a:p>
          <a:p>
            <a:pPr lvl="0">
              <a:buClr>
                <a:srgbClr val="3891A7"/>
              </a:buClr>
            </a:pPr>
            <a:r>
              <a:rPr lang="en-US" dirty="0">
                <a:solidFill>
                  <a:srgbClr val="FF0000"/>
                </a:solidFill>
                <a:latin typeface="Segoe UI Semibold" pitchFamily="34" charset="0"/>
                <a:cs typeface="Times New Roman" panose="02020603050405020304" pitchFamily="18" charset="0"/>
              </a:rPr>
              <a:t>n</a:t>
            </a:r>
            <a:r>
              <a:rPr lang="en-US" dirty="0" smtClean="0">
                <a:solidFill>
                  <a:srgbClr val="FF0000"/>
                </a:solidFill>
                <a:latin typeface="Segoe UI Semibold" pitchFamily="34" charset="0"/>
                <a:cs typeface="Times New Roman" panose="02020603050405020304" pitchFamily="18" charset="0"/>
              </a:rPr>
              <a:t>ew </a:t>
            </a:r>
            <a:r>
              <a:rPr lang="en-US" dirty="0">
                <a:solidFill>
                  <a:srgbClr val="FF0000"/>
                </a:solidFill>
                <a:latin typeface="Segoe UI Semibold" pitchFamily="34" charset="0"/>
                <a:cs typeface="Times New Roman" panose="02020603050405020304" pitchFamily="18" charset="0"/>
              </a:rPr>
              <a:t>– old                       </a:t>
            </a:r>
            <a:r>
              <a:rPr lang="en-US" dirty="0" smtClean="0">
                <a:solidFill>
                  <a:srgbClr val="FF0000"/>
                </a:solidFill>
                <a:latin typeface="Segoe UI Semibold" pitchFamily="34" charset="0"/>
                <a:cs typeface="Times New Roman" panose="02020603050405020304" pitchFamily="18" charset="0"/>
              </a:rPr>
              <a:t>sister – brother</a:t>
            </a:r>
          </a:p>
          <a:p>
            <a:pPr lvl="0">
              <a:buClr>
                <a:srgbClr val="3891A7"/>
              </a:buClr>
            </a:pP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76672"/>
            <a:ext cx="1365250" cy="163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476672"/>
            <a:ext cx="3369171" cy="1336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546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60648"/>
            <a:ext cx="4608512" cy="6283548"/>
          </a:xfrm>
        </p:spPr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457200" y="1340768"/>
            <a:ext cx="3610744" cy="478539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852936"/>
            <a:ext cx="1941314" cy="2322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Скругленная прямоугольная выноска 5"/>
          <p:cNvSpPr/>
          <p:nvPr/>
        </p:nvSpPr>
        <p:spPr>
          <a:xfrm>
            <a:off x="5148064" y="692696"/>
            <a:ext cx="3708412" cy="1368152"/>
          </a:xfrm>
          <a:prstGeom prst="wedgeRoundRectCallou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next task is </a:t>
            </a:r>
          </a:p>
          <a:p>
            <a:pPr algn="ctr"/>
            <a:r>
              <a:rPr lang="en-US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paint the picture</a:t>
            </a:r>
            <a:endParaRPr lang="ru-RU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44836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4813"/>
            <a:ext cx="4537075" cy="5984875"/>
          </a:xfr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1989" y="2348880"/>
            <a:ext cx="2650655" cy="31760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Скругленная прямоугольная выноска 5"/>
          <p:cNvSpPr/>
          <p:nvPr/>
        </p:nvSpPr>
        <p:spPr>
          <a:xfrm>
            <a:off x="5443907" y="764704"/>
            <a:ext cx="2968737" cy="1008112"/>
          </a:xfrm>
          <a:prstGeom prst="wedgeRoundRectCallou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i="1" dirty="0">
                <a:solidFill>
                  <a:srgbClr val="FF0000"/>
                </a:solidFill>
                <a:ea typeface="+mj-ea"/>
                <a:cs typeface="+mj-cs"/>
              </a:rPr>
              <a:t>Let`s check</a:t>
            </a:r>
            <a:r>
              <a:rPr lang="ru-RU" sz="2800" b="1" i="1" dirty="0">
                <a:solidFill>
                  <a:srgbClr val="FF0000"/>
                </a:solidFill>
                <a:ea typeface="+mj-ea"/>
                <a:cs typeface="+mj-cs"/>
              </a:rPr>
              <a:t>:</a:t>
            </a:r>
            <a:endParaRPr lang="ru-RU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3710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Объект 12"/>
          <p:cNvPicPr>
            <a:picLocks noGrp="1" noChangeAspect="1"/>
          </p:cNvPicPr>
          <p:nvPr>
            <p:ph sz="quarter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573016"/>
            <a:ext cx="2511425" cy="2951162"/>
          </a:xfrm>
        </p:spPr>
      </p:pic>
      <p:pic>
        <p:nvPicPr>
          <p:cNvPr id="17" name="Объект 16"/>
          <p:cNvPicPr>
            <a:picLocks noGrp="1" noChangeAspect="1"/>
          </p:cNvPicPr>
          <p:nvPr>
            <p:ph sz="quarter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0"/>
            <a:ext cx="2387600" cy="2751138"/>
          </a:xfrm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340768"/>
            <a:ext cx="2614077" cy="4234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32656"/>
            <a:ext cx="2979727" cy="240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817381"/>
            <a:ext cx="2820024" cy="2820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6706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6297" y="332656"/>
            <a:ext cx="2362623" cy="2830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Скругленная прямоугольная выноска 10"/>
          <p:cNvSpPr/>
          <p:nvPr/>
        </p:nvSpPr>
        <p:spPr>
          <a:xfrm>
            <a:off x="1115616" y="332656"/>
            <a:ext cx="4680520" cy="1008112"/>
          </a:xfrm>
          <a:prstGeom prst="wedgeRoundRectCallou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i="1" dirty="0" smtClean="0">
                <a:solidFill>
                  <a:srgbClr val="FF0000"/>
                </a:solidFill>
              </a:rPr>
              <a:t>I like labyrinths. The next task is writing a phrase.</a:t>
            </a:r>
            <a:endParaRPr lang="ru-RU" sz="2400" b="1" i="1" dirty="0">
              <a:solidFill>
                <a:srgbClr val="FF0000"/>
              </a:solidFill>
            </a:endParaRPr>
          </a:p>
        </p:txBody>
      </p:sp>
      <p:grpSp>
        <p:nvGrpSpPr>
          <p:cNvPr id="1028" name="Group 4"/>
          <p:cNvGrpSpPr>
            <a:grpSpLocks noChangeAspect="1"/>
          </p:cNvGrpSpPr>
          <p:nvPr/>
        </p:nvGrpSpPr>
        <p:grpSpPr bwMode="auto">
          <a:xfrm>
            <a:off x="755576" y="1772816"/>
            <a:ext cx="5400675" cy="4700587"/>
            <a:chOff x="431" y="1207"/>
            <a:chExt cx="3402" cy="2961"/>
          </a:xfrm>
        </p:grpSpPr>
        <p:sp>
          <p:nvSpPr>
            <p:cNvPr id="1027" name="AutoShape 3"/>
            <p:cNvSpPr>
              <a:spLocks noChangeAspect="1" noChangeArrowheads="1" noTextEdit="1"/>
            </p:cNvSpPr>
            <p:nvPr/>
          </p:nvSpPr>
          <p:spPr bwMode="auto">
            <a:xfrm>
              <a:off x="431" y="1207"/>
              <a:ext cx="3402" cy="29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29" name="Rectangle 5"/>
            <p:cNvSpPr>
              <a:spLocks noChangeArrowheads="1"/>
            </p:cNvSpPr>
            <p:nvPr/>
          </p:nvSpPr>
          <p:spPr bwMode="auto">
            <a:xfrm>
              <a:off x="3658" y="3980"/>
              <a:ext cx="65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032" name="Group 8"/>
            <p:cNvGrpSpPr>
              <a:grpSpLocks/>
            </p:cNvGrpSpPr>
            <p:nvPr/>
          </p:nvGrpSpPr>
          <p:grpSpPr bwMode="auto">
            <a:xfrm>
              <a:off x="437" y="1213"/>
              <a:ext cx="652" cy="620"/>
              <a:chOff x="437" y="1213"/>
              <a:chExt cx="652" cy="620"/>
            </a:xfrm>
          </p:grpSpPr>
          <p:sp>
            <p:nvSpPr>
              <p:cNvPr id="1030" name="Freeform 6"/>
              <p:cNvSpPr>
                <a:spLocks/>
              </p:cNvSpPr>
              <p:nvPr/>
            </p:nvSpPr>
            <p:spPr bwMode="auto">
              <a:xfrm>
                <a:off x="437" y="1213"/>
                <a:ext cx="652" cy="620"/>
              </a:xfrm>
              <a:custGeom>
                <a:avLst/>
                <a:gdLst/>
                <a:ahLst/>
                <a:cxnLst>
                  <a:cxn ang="0">
                    <a:pos x="5531" y="972"/>
                  </a:cxn>
                  <a:cxn ang="0">
                    <a:pos x="4591" y="324"/>
                  </a:cxn>
                  <a:cxn ang="0">
                    <a:pos x="2758" y="0"/>
                  </a:cxn>
                  <a:cxn ang="0">
                    <a:pos x="1002" y="580"/>
                  </a:cxn>
                  <a:cxn ang="0">
                    <a:pos x="123" y="1875"/>
                  </a:cxn>
                  <a:cxn ang="0">
                    <a:pos x="293" y="3376"/>
                  </a:cxn>
                  <a:cxn ang="0">
                    <a:pos x="5531" y="9600"/>
                  </a:cxn>
                  <a:cxn ang="0">
                    <a:pos x="10692" y="3376"/>
                  </a:cxn>
                  <a:cxn ang="0">
                    <a:pos x="10939" y="1875"/>
                  </a:cxn>
                  <a:cxn ang="0">
                    <a:pos x="9998" y="580"/>
                  </a:cxn>
                  <a:cxn ang="0">
                    <a:pos x="8288" y="0"/>
                  </a:cxn>
                  <a:cxn ang="0">
                    <a:pos x="6470" y="324"/>
                  </a:cxn>
                  <a:cxn ang="0">
                    <a:pos x="5531" y="972"/>
                  </a:cxn>
                </a:cxnLst>
                <a:rect l="0" t="0" r="r" b="b"/>
                <a:pathLst>
                  <a:path w="11000" h="9600">
                    <a:moveTo>
                      <a:pt x="5531" y="972"/>
                    </a:moveTo>
                    <a:cubicBezTo>
                      <a:pt x="5322" y="776"/>
                      <a:pt x="4853" y="452"/>
                      <a:pt x="4591" y="324"/>
                    </a:cubicBezTo>
                    <a:cubicBezTo>
                      <a:pt x="4005" y="67"/>
                      <a:pt x="3405" y="0"/>
                      <a:pt x="2758" y="0"/>
                    </a:cubicBezTo>
                    <a:cubicBezTo>
                      <a:pt x="2126" y="67"/>
                      <a:pt x="1525" y="255"/>
                      <a:pt x="1002" y="580"/>
                    </a:cubicBezTo>
                    <a:cubicBezTo>
                      <a:pt x="586" y="972"/>
                      <a:pt x="293" y="1432"/>
                      <a:pt x="123" y="1875"/>
                    </a:cubicBezTo>
                    <a:cubicBezTo>
                      <a:pt x="0" y="2404"/>
                      <a:pt x="123" y="2915"/>
                      <a:pt x="293" y="3376"/>
                    </a:cubicBezTo>
                    <a:lnTo>
                      <a:pt x="5531" y="9600"/>
                    </a:lnTo>
                    <a:lnTo>
                      <a:pt x="10692" y="3376"/>
                    </a:lnTo>
                    <a:cubicBezTo>
                      <a:pt x="10939" y="2915"/>
                      <a:pt x="11000" y="2404"/>
                      <a:pt x="10939" y="1875"/>
                    </a:cubicBezTo>
                    <a:cubicBezTo>
                      <a:pt x="10753" y="1432"/>
                      <a:pt x="10399" y="972"/>
                      <a:pt x="9998" y="580"/>
                    </a:cubicBezTo>
                    <a:cubicBezTo>
                      <a:pt x="9460" y="255"/>
                      <a:pt x="8874" y="67"/>
                      <a:pt x="8288" y="0"/>
                    </a:cubicBezTo>
                    <a:cubicBezTo>
                      <a:pt x="7642" y="0"/>
                      <a:pt x="6995" y="67"/>
                      <a:pt x="6470" y="324"/>
                    </a:cubicBezTo>
                    <a:cubicBezTo>
                      <a:pt x="6201" y="452"/>
                      <a:pt x="5731" y="776"/>
                      <a:pt x="5531" y="9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31" name="Freeform 7"/>
              <p:cNvSpPr>
                <a:spLocks/>
              </p:cNvSpPr>
              <p:nvPr/>
            </p:nvSpPr>
            <p:spPr bwMode="auto">
              <a:xfrm>
                <a:off x="437" y="1213"/>
                <a:ext cx="652" cy="620"/>
              </a:xfrm>
              <a:custGeom>
                <a:avLst/>
                <a:gdLst/>
                <a:ahLst/>
                <a:cxnLst>
                  <a:cxn ang="0">
                    <a:pos x="5531" y="972"/>
                  </a:cxn>
                  <a:cxn ang="0">
                    <a:pos x="4591" y="324"/>
                  </a:cxn>
                  <a:cxn ang="0">
                    <a:pos x="2758" y="0"/>
                  </a:cxn>
                  <a:cxn ang="0">
                    <a:pos x="1002" y="580"/>
                  </a:cxn>
                  <a:cxn ang="0">
                    <a:pos x="123" y="1875"/>
                  </a:cxn>
                  <a:cxn ang="0">
                    <a:pos x="293" y="3376"/>
                  </a:cxn>
                  <a:cxn ang="0">
                    <a:pos x="5531" y="9600"/>
                  </a:cxn>
                  <a:cxn ang="0">
                    <a:pos x="10692" y="3376"/>
                  </a:cxn>
                  <a:cxn ang="0">
                    <a:pos x="10939" y="1875"/>
                  </a:cxn>
                  <a:cxn ang="0">
                    <a:pos x="9998" y="580"/>
                  </a:cxn>
                  <a:cxn ang="0">
                    <a:pos x="8288" y="0"/>
                  </a:cxn>
                  <a:cxn ang="0">
                    <a:pos x="6470" y="324"/>
                  </a:cxn>
                  <a:cxn ang="0">
                    <a:pos x="5531" y="972"/>
                  </a:cxn>
                </a:cxnLst>
                <a:rect l="0" t="0" r="r" b="b"/>
                <a:pathLst>
                  <a:path w="11000" h="9600">
                    <a:moveTo>
                      <a:pt x="5531" y="972"/>
                    </a:moveTo>
                    <a:cubicBezTo>
                      <a:pt x="5322" y="776"/>
                      <a:pt x="4853" y="452"/>
                      <a:pt x="4591" y="324"/>
                    </a:cubicBezTo>
                    <a:cubicBezTo>
                      <a:pt x="4005" y="67"/>
                      <a:pt x="3405" y="0"/>
                      <a:pt x="2758" y="0"/>
                    </a:cubicBezTo>
                    <a:cubicBezTo>
                      <a:pt x="2126" y="67"/>
                      <a:pt x="1525" y="255"/>
                      <a:pt x="1002" y="580"/>
                    </a:cubicBezTo>
                    <a:cubicBezTo>
                      <a:pt x="586" y="972"/>
                      <a:pt x="293" y="1432"/>
                      <a:pt x="123" y="1875"/>
                    </a:cubicBezTo>
                    <a:cubicBezTo>
                      <a:pt x="0" y="2404"/>
                      <a:pt x="123" y="2915"/>
                      <a:pt x="293" y="3376"/>
                    </a:cubicBezTo>
                    <a:lnTo>
                      <a:pt x="5531" y="9600"/>
                    </a:lnTo>
                    <a:lnTo>
                      <a:pt x="10692" y="3376"/>
                    </a:lnTo>
                    <a:cubicBezTo>
                      <a:pt x="10939" y="2915"/>
                      <a:pt x="11000" y="2404"/>
                      <a:pt x="10939" y="1875"/>
                    </a:cubicBezTo>
                    <a:cubicBezTo>
                      <a:pt x="10753" y="1432"/>
                      <a:pt x="10399" y="972"/>
                      <a:pt x="9998" y="580"/>
                    </a:cubicBezTo>
                    <a:cubicBezTo>
                      <a:pt x="9460" y="255"/>
                      <a:pt x="8874" y="67"/>
                      <a:pt x="8288" y="0"/>
                    </a:cubicBezTo>
                    <a:cubicBezTo>
                      <a:pt x="7642" y="0"/>
                      <a:pt x="6995" y="67"/>
                      <a:pt x="6470" y="324"/>
                    </a:cubicBezTo>
                    <a:cubicBezTo>
                      <a:pt x="6201" y="452"/>
                      <a:pt x="5731" y="776"/>
                      <a:pt x="5531" y="972"/>
                    </a:cubicBezTo>
                    <a:close/>
                  </a:path>
                </a:pathLst>
              </a:cu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1033" name="Rectangle 9"/>
            <p:cNvSpPr>
              <a:spLocks noChangeArrowheads="1"/>
            </p:cNvSpPr>
            <p:nvPr/>
          </p:nvSpPr>
          <p:spPr bwMode="auto">
            <a:xfrm>
              <a:off x="719" y="1306"/>
              <a:ext cx="176" cy="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900" b="1" i="0" u="none" strike="noStrike" cap="none" normalizeH="0" baseline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Calibri" pitchFamily="34" charset="0"/>
                  <a:cs typeface="Arial" pitchFamily="34" charset="0"/>
                </a:rPr>
                <a:t>N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4" name="Rectangle 10"/>
            <p:cNvSpPr>
              <a:spLocks noChangeArrowheads="1"/>
            </p:cNvSpPr>
            <p:nvPr/>
          </p:nvSpPr>
          <p:spPr bwMode="auto">
            <a:xfrm>
              <a:off x="813" y="1355"/>
              <a:ext cx="72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5" name="Rectangle 11"/>
            <p:cNvSpPr>
              <a:spLocks noChangeArrowheads="1"/>
            </p:cNvSpPr>
            <p:nvPr/>
          </p:nvSpPr>
          <p:spPr bwMode="auto">
            <a:xfrm>
              <a:off x="622" y="1524"/>
              <a:ext cx="65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038" name="Group 14"/>
            <p:cNvGrpSpPr>
              <a:grpSpLocks/>
            </p:cNvGrpSpPr>
            <p:nvPr/>
          </p:nvGrpSpPr>
          <p:grpSpPr bwMode="auto">
            <a:xfrm>
              <a:off x="1647" y="1213"/>
              <a:ext cx="653" cy="620"/>
              <a:chOff x="1647" y="1213"/>
              <a:chExt cx="653" cy="620"/>
            </a:xfrm>
          </p:grpSpPr>
          <p:sp>
            <p:nvSpPr>
              <p:cNvPr id="1036" name="Freeform 12"/>
              <p:cNvSpPr>
                <a:spLocks/>
              </p:cNvSpPr>
              <p:nvPr/>
            </p:nvSpPr>
            <p:spPr bwMode="auto">
              <a:xfrm>
                <a:off x="1647" y="1213"/>
                <a:ext cx="653" cy="620"/>
              </a:xfrm>
              <a:custGeom>
                <a:avLst/>
                <a:gdLst/>
                <a:ahLst/>
                <a:cxnLst>
                  <a:cxn ang="0">
                    <a:pos x="5534" y="972"/>
                  </a:cxn>
                  <a:cxn ang="0">
                    <a:pos x="4594" y="324"/>
                  </a:cxn>
                  <a:cxn ang="0">
                    <a:pos x="2759" y="0"/>
                  </a:cxn>
                  <a:cxn ang="0">
                    <a:pos x="1002" y="580"/>
                  </a:cxn>
                  <a:cxn ang="0">
                    <a:pos x="123" y="1875"/>
                  </a:cxn>
                  <a:cxn ang="0">
                    <a:pos x="293" y="3376"/>
                  </a:cxn>
                  <a:cxn ang="0">
                    <a:pos x="5534" y="9600"/>
                  </a:cxn>
                  <a:cxn ang="0">
                    <a:pos x="10699" y="3376"/>
                  </a:cxn>
                  <a:cxn ang="0">
                    <a:pos x="10946" y="1875"/>
                  </a:cxn>
                  <a:cxn ang="0">
                    <a:pos x="10004" y="580"/>
                  </a:cxn>
                  <a:cxn ang="0">
                    <a:pos x="8293" y="0"/>
                  </a:cxn>
                  <a:cxn ang="0">
                    <a:pos x="6474" y="324"/>
                  </a:cxn>
                  <a:cxn ang="0">
                    <a:pos x="5534" y="972"/>
                  </a:cxn>
                </a:cxnLst>
                <a:rect l="0" t="0" r="r" b="b"/>
                <a:pathLst>
                  <a:path w="11007" h="9600">
                    <a:moveTo>
                      <a:pt x="5534" y="972"/>
                    </a:moveTo>
                    <a:cubicBezTo>
                      <a:pt x="5326" y="776"/>
                      <a:pt x="4856" y="452"/>
                      <a:pt x="4594" y="324"/>
                    </a:cubicBezTo>
                    <a:cubicBezTo>
                      <a:pt x="4008" y="67"/>
                      <a:pt x="3407" y="0"/>
                      <a:pt x="2759" y="0"/>
                    </a:cubicBezTo>
                    <a:cubicBezTo>
                      <a:pt x="2128" y="67"/>
                      <a:pt x="1526" y="255"/>
                      <a:pt x="1002" y="580"/>
                    </a:cubicBezTo>
                    <a:cubicBezTo>
                      <a:pt x="586" y="972"/>
                      <a:pt x="293" y="1432"/>
                      <a:pt x="123" y="1875"/>
                    </a:cubicBezTo>
                    <a:cubicBezTo>
                      <a:pt x="0" y="2404"/>
                      <a:pt x="123" y="2915"/>
                      <a:pt x="293" y="3376"/>
                    </a:cubicBezTo>
                    <a:lnTo>
                      <a:pt x="5534" y="9600"/>
                    </a:lnTo>
                    <a:lnTo>
                      <a:pt x="10699" y="3376"/>
                    </a:lnTo>
                    <a:cubicBezTo>
                      <a:pt x="10946" y="2915"/>
                      <a:pt x="11007" y="2404"/>
                      <a:pt x="10946" y="1875"/>
                    </a:cubicBezTo>
                    <a:cubicBezTo>
                      <a:pt x="10760" y="1432"/>
                      <a:pt x="10406" y="972"/>
                      <a:pt x="10004" y="580"/>
                    </a:cubicBezTo>
                    <a:cubicBezTo>
                      <a:pt x="9465" y="255"/>
                      <a:pt x="8879" y="67"/>
                      <a:pt x="8293" y="0"/>
                    </a:cubicBezTo>
                    <a:cubicBezTo>
                      <a:pt x="7646" y="0"/>
                      <a:pt x="6999" y="67"/>
                      <a:pt x="6474" y="324"/>
                    </a:cubicBezTo>
                    <a:cubicBezTo>
                      <a:pt x="6205" y="452"/>
                      <a:pt x="5735" y="776"/>
                      <a:pt x="5534" y="9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37" name="Freeform 13"/>
              <p:cNvSpPr>
                <a:spLocks/>
              </p:cNvSpPr>
              <p:nvPr/>
            </p:nvSpPr>
            <p:spPr bwMode="auto">
              <a:xfrm>
                <a:off x="1647" y="1213"/>
                <a:ext cx="653" cy="620"/>
              </a:xfrm>
              <a:custGeom>
                <a:avLst/>
                <a:gdLst/>
                <a:ahLst/>
                <a:cxnLst>
                  <a:cxn ang="0">
                    <a:pos x="5534" y="972"/>
                  </a:cxn>
                  <a:cxn ang="0">
                    <a:pos x="4594" y="324"/>
                  </a:cxn>
                  <a:cxn ang="0">
                    <a:pos x="2759" y="0"/>
                  </a:cxn>
                  <a:cxn ang="0">
                    <a:pos x="1002" y="580"/>
                  </a:cxn>
                  <a:cxn ang="0">
                    <a:pos x="123" y="1875"/>
                  </a:cxn>
                  <a:cxn ang="0">
                    <a:pos x="293" y="3376"/>
                  </a:cxn>
                  <a:cxn ang="0">
                    <a:pos x="5534" y="9600"/>
                  </a:cxn>
                  <a:cxn ang="0">
                    <a:pos x="10699" y="3376"/>
                  </a:cxn>
                  <a:cxn ang="0">
                    <a:pos x="10946" y="1875"/>
                  </a:cxn>
                  <a:cxn ang="0">
                    <a:pos x="10004" y="580"/>
                  </a:cxn>
                  <a:cxn ang="0">
                    <a:pos x="8293" y="0"/>
                  </a:cxn>
                  <a:cxn ang="0">
                    <a:pos x="6474" y="324"/>
                  </a:cxn>
                  <a:cxn ang="0">
                    <a:pos x="5534" y="972"/>
                  </a:cxn>
                </a:cxnLst>
                <a:rect l="0" t="0" r="r" b="b"/>
                <a:pathLst>
                  <a:path w="11007" h="9600">
                    <a:moveTo>
                      <a:pt x="5534" y="972"/>
                    </a:moveTo>
                    <a:cubicBezTo>
                      <a:pt x="5326" y="776"/>
                      <a:pt x="4856" y="452"/>
                      <a:pt x="4594" y="324"/>
                    </a:cubicBezTo>
                    <a:cubicBezTo>
                      <a:pt x="4008" y="67"/>
                      <a:pt x="3407" y="0"/>
                      <a:pt x="2759" y="0"/>
                    </a:cubicBezTo>
                    <a:cubicBezTo>
                      <a:pt x="2128" y="67"/>
                      <a:pt x="1526" y="255"/>
                      <a:pt x="1002" y="580"/>
                    </a:cubicBezTo>
                    <a:cubicBezTo>
                      <a:pt x="586" y="972"/>
                      <a:pt x="293" y="1432"/>
                      <a:pt x="123" y="1875"/>
                    </a:cubicBezTo>
                    <a:cubicBezTo>
                      <a:pt x="0" y="2404"/>
                      <a:pt x="123" y="2915"/>
                      <a:pt x="293" y="3376"/>
                    </a:cubicBezTo>
                    <a:lnTo>
                      <a:pt x="5534" y="9600"/>
                    </a:lnTo>
                    <a:lnTo>
                      <a:pt x="10699" y="3376"/>
                    </a:lnTo>
                    <a:cubicBezTo>
                      <a:pt x="10946" y="2915"/>
                      <a:pt x="11007" y="2404"/>
                      <a:pt x="10946" y="1875"/>
                    </a:cubicBezTo>
                    <a:cubicBezTo>
                      <a:pt x="10760" y="1432"/>
                      <a:pt x="10406" y="972"/>
                      <a:pt x="10004" y="580"/>
                    </a:cubicBezTo>
                    <a:cubicBezTo>
                      <a:pt x="9465" y="255"/>
                      <a:pt x="8879" y="67"/>
                      <a:pt x="8293" y="0"/>
                    </a:cubicBezTo>
                    <a:cubicBezTo>
                      <a:pt x="7646" y="0"/>
                      <a:pt x="6999" y="67"/>
                      <a:pt x="6474" y="324"/>
                    </a:cubicBezTo>
                    <a:cubicBezTo>
                      <a:pt x="6205" y="452"/>
                      <a:pt x="5735" y="776"/>
                      <a:pt x="5534" y="972"/>
                    </a:cubicBezTo>
                    <a:close/>
                  </a:path>
                </a:pathLst>
              </a:cu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1039" name="Rectangle 15"/>
            <p:cNvSpPr>
              <a:spLocks noChangeArrowheads="1"/>
            </p:cNvSpPr>
            <p:nvPr/>
          </p:nvSpPr>
          <p:spPr bwMode="auto">
            <a:xfrm>
              <a:off x="1944" y="1306"/>
              <a:ext cx="145" cy="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900" b="0" i="0" u="none" strike="noStrike" cap="none" normalizeH="0" baseline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Calibri" pitchFamily="34" charset="0"/>
                  <a:cs typeface="Arial" pitchFamily="34" charset="0"/>
                </a:rPr>
                <a:t>S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0" name="Rectangle 16"/>
            <p:cNvSpPr>
              <a:spLocks noChangeArrowheads="1"/>
            </p:cNvSpPr>
            <p:nvPr/>
          </p:nvSpPr>
          <p:spPr bwMode="auto">
            <a:xfrm>
              <a:off x="2009" y="1355"/>
              <a:ext cx="72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1" name="Rectangle 17"/>
            <p:cNvSpPr>
              <a:spLocks noChangeArrowheads="1"/>
            </p:cNvSpPr>
            <p:nvPr/>
          </p:nvSpPr>
          <p:spPr bwMode="auto">
            <a:xfrm>
              <a:off x="1832" y="1524"/>
              <a:ext cx="65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044" name="Group 20"/>
            <p:cNvGrpSpPr>
              <a:grpSpLocks/>
            </p:cNvGrpSpPr>
            <p:nvPr/>
          </p:nvGrpSpPr>
          <p:grpSpPr bwMode="auto">
            <a:xfrm>
              <a:off x="2928" y="1213"/>
              <a:ext cx="653" cy="620"/>
              <a:chOff x="2928" y="1213"/>
              <a:chExt cx="653" cy="620"/>
            </a:xfrm>
          </p:grpSpPr>
          <p:sp>
            <p:nvSpPr>
              <p:cNvPr id="1042" name="Freeform 18"/>
              <p:cNvSpPr>
                <a:spLocks/>
              </p:cNvSpPr>
              <p:nvPr/>
            </p:nvSpPr>
            <p:spPr bwMode="auto">
              <a:xfrm>
                <a:off x="2928" y="1213"/>
                <a:ext cx="653" cy="620"/>
              </a:xfrm>
              <a:custGeom>
                <a:avLst/>
                <a:gdLst/>
                <a:ahLst/>
                <a:cxnLst>
                  <a:cxn ang="0">
                    <a:pos x="2768" y="486"/>
                  </a:cxn>
                  <a:cxn ang="0">
                    <a:pos x="2298" y="162"/>
                  </a:cxn>
                  <a:cxn ang="0">
                    <a:pos x="1380" y="0"/>
                  </a:cxn>
                  <a:cxn ang="0">
                    <a:pos x="501" y="290"/>
                  </a:cxn>
                  <a:cxn ang="0">
                    <a:pos x="61" y="938"/>
                  </a:cxn>
                  <a:cxn ang="0">
                    <a:pos x="146" y="1688"/>
                  </a:cxn>
                  <a:cxn ang="0">
                    <a:pos x="2768" y="4800"/>
                  </a:cxn>
                  <a:cxn ang="0">
                    <a:pos x="5352" y="1688"/>
                  </a:cxn>
                  <a:cxn ang="0">
                    <a:pos x="5476" y="938"/>
                  </a:cxn>
                  <a:cxn ang="0">
                    <a:pos x="5005" y="290"/>
                  </a:cxn>
                  <a:cxn ang="0">
                    <a:pos x="4149" y="0"/>
                  </a:cxn>
                  <a:cxn ang="0">
                    <a:pos x="3239" y="162"/>
                  </a:cxn>
                  <a:cxn ang="0">
                    <a:pos x="2768" y="486"/>
                  </a:cxn>
                </a:cxnLst>
                <a:rect l="0" t="0" r="r" b="b"/>
                <a:pathLst>
                  <a:path w="5506" h="4800">
                    <a:moveTo>
                      <a:pt x="2768" y="486"/>
                    </a:moveTo>
                    <a:cubicBezTo>
                      <a:pt x="2664" y="388"/>
                      <a:pt x="2429" y="226"/>
                      <a:pt x="2298" y="162"/>
                    </a:cubicBezTo>
                    <a:cubicBezTo>
                      <a:pt x="2005" y="34"/>
                      <a:pt x="1704" y="0"/>
                      <a:pt x="1380" y="0"/>
                    </a:cubicBezTo>
                    <a:cubicBezTo>
                      <a:pt x="1064" y="34"/>
                      <a:pt x="763" y="128"/>
                      <a:pt x="501" y="290"/>
                    </a:cubicBezTo>
                    <a:cubicBezTo>
                      <a:pt x="293" y="486"/>
                      <a:pt x="146" y="716"/>
                      <a:pt x="61" y="938"/>
                    </a:cubicBezTo>
                    <a:cubicBezTo>
                      <a:pt x="0" y="1202"/>
                      <a:pt x="61" y="1458"/>
                      <a:pt x="146" y="1688"/>
                    </a:cubicBezTo>
                    <a:lnTo>
                      <a:pt x="2768" y="4800"/>
                    </a:lnTo>
                    <a:lnTo>
                      <a:pt x="5352" y="1688"/>
                    </a:lnTo>
                    <a:cubicBezTo>
                      <a:pt x="5476" y="1458"/>
                      <a:pt x="5506" y="1202"/>
                      <a:pt x="5476" y="938"/>
                    </a:cubicBezTo>
                    <a:cubicBezTo>
                      <a:pt x="5383" y="716"/>
                      <a:pt x="5206" y="486"/>
                      <a:pt x="5005" y="290"/>
                    </a:cubicBezTo>
                    <a:cubicBezTo>
                      <a:pt x="4735" y="128"/>
                      <a:pt x="4442" y="34"/>
                      <a:pt x="4149" y="0"/>
                    </a:cubicBezTo>
                    <a:cubicBezTo>
                      <a:pt x="3825" y="0"/>
                      <a:pt x="3501" y="34"/>
                      <a:pt x="3239" y="162"/>
                    </a:cubicBezTo>
                    <a:cubicBezTo>
                      <a:pt x="3104" y="226"/>
                      <a:pt x="2869" y="388"/>
                      <a:pt x="2768" y="486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43" name="Freeform 19"/>
              <p:cNvSpPr>
                <a:spLocks/>
              </p:cNvSpPr>
              <p:nvPr/>
            </p:nvSpPr>
            <p:spPr bwMode="auto">
              <a:xfrm>
                <a:off x="2928" y="1213"/>
                <a:ext cx="653" cy="620"/>
              </a:xfrm>
              <a:custGeom>
                <a:avLst/>
                <a:gdLst/>
                <a:ahLst/>
                <a:cxnLst>
                  <a:cxn ang="0">
                    <a:pos x="2768" y="486"/>
                  </a:cxn>
                  <a:cxn ang="0">
                    <a:pos x="2298" y="162"/>
                  </a:cxn>
                  <a:cxn ang="0">
                    <a:pos x="1380" y="0"/>
                  </a:cxn>
                  <a:cxn ang="0">
                    <a:pos x="501" y="290"/>
                  </a:cxn>
                  <a:cxn ang="0">
                    <a:pos x="61" y="938"/>
                  </a:cxn>
                  <a:cxn ang="0">
                    <a:pos x="146" y="1688"/>
                  </a:cxn>
                  <a:cxn ang="0">
                    <a:pos x="2768" y="4800"/>
                  </a:cxn>
                  <a:cxn ang="0">
                    <a:pos x="5352" y="1688"/>
                  </a:cxn>
                  <a:cxn ang="0">
                    <a:pos x="5476" y="938"/>
                  </a:cxn>
                  <a:cxn ang="0">
                    <a:pos x="5005" y="290"/>
                  </a:cxn>
                  <a:cxn ang="0">
                    <a:pos x="4149" y="0"/>
                  </a:cxn>
                  <a:cxn ang="0">
                    <a:pos x="3239" y="162"/>
                  </a:cxn>
                  <a:cxn ang="0">
                    <a:pos x="2768" y="486"/>
                  </a:cxn>
                </a:cxnLst>
                <a:rect l="0" t="0" r="r" b="b"/>
                <a:pathLst>
                  <a:path w="5506" h="4800">
                    <a:moveTo>
                      <a:pt x="2768" y="486"/>
                    </a:moveTo>
                    <a:cubicBezTo>
                      <a:pt x="2664" y="388"/>
                      <a:pt x="2429" y="226"/>
                      <a:pt x="2298" y="162"/>
                    </a:cubicBezTo>
                    <a:cubicBezTo>
                      <a:pt x="2005" y="34"/>
                      <a:pt x="1704" y="0"/>
                      <a:pt x="1380" y="0"/>
                    </a:cubicBezTo>
                    <a:cubicBezTo>
                      <a:pt x="1064" y="34"/>
                      <a:pt x="763" y="128"/>
                      <a:pt x="501" y="290"/>
                    </a:cubicBezTo>
                    <a:cubicBezTo>
                      <a:pt x="293" y="486"/>
                      <a:pt x="146" y="716"/>
                      <a:pt x="61" y="938"/>
                    </a:cubicBezTo>
                    <a:cubicBezTo>
                      <a:pt x="0" y="1202"/>
                      <a:pt x="61" y="1458"/>
                      <a:pt x="146" y="1688"/>
                    </a:cubicBezTo>
                    <a:lnTo>
                      <a:pt x="2768" y="4800"/>
                    </a:lnTo>
                    <a:lnTo>
                      <a:pt x="5352" y="1688"/>
                    </a:lnTo>
                    <a:cubicBezTo>
                      <a:pt x="5476" y="1458"/>
                      <a:pt x="5506" y="1202"/>
                      <a:pt x="5476" y="938"/>
                    </a:cubicBezTo>
                    <a:cubicBezTo>
                      <a:pt x="5383" y="716"/>
                      <a:pt x="5206" y="486"/>
                      <a:pt x="5005" y="290"/>
                    </a:cubicBezTo>
                    <a:cubicBezTo>
                      <a:pt x="4735" y="128"/>
                      <a:pt x="4442" y="34"/>
                      <a:pt x="4149" y="0"/>
                    </a:cubicBezTo>
                    <a:cubicBezTo>
                      <a:pt x="3825" y="0"/>
                      <a:pt x="3501" y="34"/>
                      <a:pt x="3239" y="162"/>
                    </a:cubicBezTo>
                    <a:cubicBezTo>
                      <a:pt x="3104" y="226"/>
                      <a:pt x="2869" y="388"/>
                      <a:pt x="2768" y="486"/>
                    </a:cubicBezTo>
                    <a:close/>
                  </a:path>
                </a:pathLst>
              </a:cu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1045" name="Rectangle 21"/>
            <p:cNvSpPr>
              <a:spLocks noChangeArrowheads="1"/>
            </p:cNvSpPr>
            <p:nvPr/>
          </p:nvSpPr>
          <p:spPr bwMode="auto">
            <a:xfrm>
              <a:off x="3215" y="1306"/>
              <a:ext cx="166" cy="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900" b="1" i="0" u="none" strike="noStrike" cap="none" normalizeH="0" baseline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Calibri" pitchFamily="34" charset="0"/>
                  <a:cs typeface="Arial" pitchFamily="34" charset="0"/>
                </a:rPr>
                <a:t>V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6" name="Rectangle 22"/>
            <p:cNvSpPr>
              <a:spLocks noChangeArrowheads="1"/>
            </p:cNvSpPr>
            <p:nvPr/>
          </p:nvSpPr>
          <p:spPr bwMode="auto">
            <a:xfrm>
              <a:off x="3300" y="1355"/>
              <a:ext cx="72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7" name="Rectangle 23"/>
            <p:cNvSpPr>
              <a:spLocks noChangeArrowheads="1"/>
            </p:cNvSpPr>
            <p:nvPr/>
          </p:nvSpPr>
          <p:spPr bwMode="auto">
            <a:xfrm>
              <a:off x="3113" y="1524"/>
              <a:ext cx="65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050" name="Group 26"/>
            <p:cNvGrpSpPr>
              <a:grpSpLocks/>
            </p:cNvGrpSpPr>
            <p:nvPr/>
          </p:nvGrpSpPr>
          <p:grpSpPr bwMode="auto">
            <a:xfrm>
              <a:off x="508" y="2143"/>
              <a:ext cx="653" cy="622"/>
              <a:chOff x="508" y="2143"/>
              <a:chExt cx="653" cy="622"/>
            </a:xfrm>
          </p:grpSpPr>
          <p:sp>
            <p:nvSpPr>
              <p:cNvPr id="1048" name="Freeform 24"/>
              <p:cNvSpPr>
                <a:spLocks/>
              </p:cNvSpPr>
              <p:nvPr/>
            </p:nvSpPr>
            <p:spPr bwMode="auto">
              <a:xfrm>
                <a:off x="508" y="2143"/>
                <a:ext cx="653" cy="622"/>
              </a:xfrm>
              <a:custGeom>
                <a:avLst/>
                <a:gdLst/>
                <a:ahLst/>
                <a:cxnLst>
                  <a:cxn ang="0">
                    <a:pos x="5537" y="973"/>
                  </a:cxn>
                  <a:cxn ang="0">
                    <a:pos x="4597" y="325"/>
                  </a:cxn>
                  <a:cxn ang="0">
                    <a:pos x="2761" y="0"/>
                  </a:cxn>
                  <a:cxn ang="0">
                    <a:pos x="1003" y="581"/>
                  </a:cxn>
                  <a:cxn ang="0">
                    <a:pos x="124" y="1877"/>
                  </a:cxn>
                  <a:cxn ang="0">
                    <a:pos x="293" y="3379"/>
                  </a:cxn>
                  <a:cxn ang="0">
                    <a:pos x="5537" y="9607"/>
                  </a:cxn>
                  <a:cxn ang="0">
                    <a:pos x="10705" y="3379"/>
                  </a:cxn>
                  <a:cxn ang="0">
                    <a:pos x="10952" y="1877"/>
                  </a:cxn>
                  <a:cxn ang="0">
                    <a:pos x="10010" y="581"/>
                  </a:cxn>
                  <a:cxn ang="0">
                    <a:pos x="8298" y="0"/>
                  </a:cxn>
                  <a:cxn ang="0">
                    <a:pos x="6478" y="325"/>
                  </a:cxn>
                  <a:cxn ang="0">
                    <a:pos x="5537" y="973"/>
                  </a:cxn>
                </a:cxnLst>
                <a:rect l="0" t="0" r="r" b="b"/>
                <a:pathLst>
                  <a:path w="11013" h="9607">
                    <a:moveTo>
                      <a:pt x="5537" y="973"/>
                    </a:moveTo>
                    <a:cubicBezTo>
                      <a:pt x="5329" y="777"/>
                      <a:pt x="4859" y="453"/>
                      <a:pt x="4597" y="325"/>
                    </a:cubicBezTo>
                    <a:cubicBezTo>
                      <a:pt x="4010" y="68"/>
                      <a:pt x="3409" y="0"/>
                      <a:pt x="2761" y="0"/>
                    </a:cubicBezTo>
                    <a:cubicBezTo>
                      <a:pt x="2129" y="68"/>
                      <a:pt x="1527" y="256"/>
                      <a:pt x="1003" y="581"/>
                    </a:cubicBezTo>
                    <a:cubicBezTo>
                      <a:pt x="586" y="973"/>
                      <a:pt x="293" y="1433"/>
                      <a:pt x="124" y="1877"/>
                    </a:cubicBezTo>
                    <a:cubicBezTo>
                      <a:pt x="0" y="2406"/>
                      <a:pt x="124" y="2918"/>
                      <a:pt x="293" y="3379"/>
                    </a:cubicBezTo>
                    <a:lnTo>
                      <a:pt x="5537" y="9607"/>
                    </a:lnTo>
                    <a:lnTo>
                      <a:pt x="10705" y="3379"/>
                    </a:lnTo>
                    <a:cubicBezTo>
                      <a:pt x="10952" y="2918"/>
                      <a:pt x="11013" y="2406"/>
                      <a:pt x="10952" y="1877"/>
                    </a:cubicBezTo>
                    <a:cubicBezTo>
                      <a:pt x="10766" y="1433"/>
                      <a:pt x="10412" y="973"/>
                      <a:pt x="10010" y="581"/>
                    </a:cubicBezTo>
                    <a:cubicBezTo>
                      <a:pt x="9471" y="256"/>
                      <a:pt x="8885" y="68"/>
                      <a:pt x="8298" y="0"/>
                    </a:cubicBezTo>
                    <a:cubicBezTo>
                      <a:pt x="7651" y="0"/>
                      <a:pt x="7003" y="68"/>
                      <a:pt x="6478" y="325"/>
                    </a:cubicBezTo>
                    <a:cubicBezTo>
                      <a:pt x="6208" y="453"/>
                      <a:pt x="5738" y="777"/>
                      <a:pt x="5537" y="973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49" name="Freeform 25"/>
              <p:cNvSpPr>
                <a:spLocks/>
              </p:cNvSpPr>
              <p:nvPr/>
            </p:nvSpPr>
            <p:spPr bwMode="auto">
              <a:xfrm>
                <a:off x="508" y="2143"/>
                <a:ext cx="653" cy="622"/>
              </a:xfrm>
              <a:custGeom>
                <a:avLst/>
                <a:gdLst/>
                <a:ahLst/>
                <a:cxnLst>
                  <a:cxn ang="0">
                    <a:pos x="5537" y="973"/>
                  </a:cxn>
                  <a:cxn ang="0">
                    <a:pos x="4597" y="325"/>
                  </a:cxn>
                  <a:cxn ang="0">
                    <a:pos x="2761" y="0"/>
                  </a:cxn>
                  <a:cxn ang="0">
                    <a:pos x="1003" y="581"/>
                  </a:cxn>
                  <a:cxn ang="0">
                    <a:pos x="124" y="1877"/>
                  </a:cxn>
                  <a:cxn ang="0">
                    <a:pos x="293" y="3379"/>
                  </a:cxn>
                  <a:cxn ang="0">
                    <a:pos x="5537" y="9607"/>
                  </a:cxn>
                  <a:cxn ang="0">
                    <a:pos x="10705" y="3379"/>
                  </a:cxn>
                  <a:cxn ang="0">
                    <a:pos x="10952" y="1877"/>
                  </a:cxn>
                  <a:cxn ang="0">
                    <a:pos x="10010" y="581"/>
                  </a:cxn>
                  <a:cxn ang="0">
                    <a:pos x="8298" y="0"/>
                  </a:cxn>
                  <a:cxn ang="0">
                    <a:pos x="6478" y="325"/>
                  </a:cxn>
                  <a:cxn ang="0">
                    <a:pos x="5537" y="973"/>
                  </a:cxn>
                </a:cxnLst>
                <a:rect l="0" t="0" r="r" b="b"/>
                <a:pathLst>
                  <a:path w="11013" h="9607">
                    <a:moveTo>
                      <a:pt x="5537" y="973"/>
                    </a:moveTo>
                    <a:cubicBezTo>
                      <a:pt x="5329" y="777"/>
                      <a:pt x="4859" y="453"/>
                      <a:pt x="4597" y="325"/>
                    </a:cubicBezTo>
                    <a:cubicBezTo>
                      <a:pt x="4010" y="68"/>
                      <a:pt x="3409" y="0"/>
                      <a:pt x="2761" y="0"/>
                    </a:cubicBezTo>
                    <a:cubicBezTo>
                      <a:pt x="2129" y="68"/>
                      <a:pt x="1527" y="256"/>
                      <a:pt x="1003" y="581"/>
                    </a:cubicBezTo>
                    <a:cubicBezTo>
                      <a:pt x="586" y="973"/>
                      <a:pt x="293" y="1433"/>
                      <a:pt x="124" y="1877"/>
                    </a:cubicBezTo>
                    <a:cubicBezTo>
                      <a:pt x="0" y="2406"/>
                      <a:pt x="124" y="2918"/>
                      <a:pt x="293" y="3379"/>
                    </a:cubicBezTo>
                    <a:lnTo>
                      <a:pt x="5537" y="9607"/>
                    </a:lnTo>
                    <a:lnTo>
                      <a:pt x="10705" y="3379"/>
                    </a:lnTo>
                    <a:cubicBezTo>
                      <a:pt x="10952" y="2918"/>
                      <a:pt x="11013" y="2406"/>
                      <a:pt x="10952" y="1877"/>
                    </a:cubicBezTo>
                    <a:cubicBezTo>
                      <a:pt x="10766" y="1433"/>
                      <a:pt x="10412" y="973"/>
                      <a:pt x="10010" y="581"/>
                    </a:cubicBezTo>
                    <a:cubicBezTo>
                      <a:pt x="9471" y="256"/>
                      <a:pt x="8885" y="68"/>
                      <a:pt x="8298" y="0"/>
                    </a:cubicBezTo>
                    <a:cubicBezTo>
                      <a:pt x="7651" y="0"/>
                      <a:pt x="7003" y="68"/>
                      <a:pt x="6478" y="325"/>
                    </a:cubicBezTo>
                    <a:cubicBezTo>
                      <a:pt x="6208" y="453"/>
                      <a:pt x="5738" y="777"/>
                      <a:pt x="5537" y="973"/>
                    </a:cubicBezTo>
                    <a:close/>
                  </a:path>
                </a:pathLst>
              </a:cu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1051" name="Rectangle 27"/>
            <p:cNvSpPr>
              <a:spLocks noChangeArrowheads="1"/>
            </p:cNvSpPr>
            <p:nvPr/>
          </p:nvSpPr>
          <p:spPr bwMode="auto">
            <a:xfrm>
              <a:off x="819" y="2237"/>
              <a:ext cx="118" cy="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900" b="1" i="0" u="none" strike="noStrike" cap="none" normalizeH="0" baseline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Calibri" pitchFamily="34" charset="0"/>
                  <a:cs typeface="Arial" pitchFamily="34" charset="0"/>
                </a:rPr>
                <a:t>I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2" name="Rectangle 28"/>
            <p:cNvSpPr>
              <a:spLocks noChangeArrowheads="1"/>
            </p:cNvSpPr>
            <p:nvPr/>
          </p:nvSpPr>
          <p:spPr bwMode="auto">
            <a:xfrm>
              <a:off x="857" y="2286"/>
              <a:ext cx="72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300" b="0" i="0" u="none" strike="noStrike" cap="none" normalizeH="0" baseline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3" name="Rectangle 29"/>
            <p:cNvSpPr>
              <a:spLocks noChangeArrowheads="1"/>
            </p:cNvSpPr>
            <p:nvPr/>
          </p:nvSpPr>
          <p:spPr bwMode="auto">
            <a:xfrm>
              <a:off x="693" y="2454"/>
              <a:ext cx="65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056" name="Group 32"/>
            <p:cNvGrpSpPr>
              <a:grpSpLocks/>
            </p:cNvGrpSpPr>
            <p:nvPr/>
          </p:nvGrpSpPr>
          <p:grpSpPr bwMode="auto">
            <a:xfrm>
              <a:off x="1646" y="2143"/>
              <a:ext cx="654" cy="622"/>
              <a:chOff x="1646" y="2143"/>
              <a:chExt cx="654" cy="622"/>
            </a:xfrm>
          </p:grpSpPr>
          <p:sp>
            <p:nvSpPr>
              <p:cNvPr id="1054" name="Freeform 30"/>
              <p:cNvSpPr>
                <a:spLocks/>
              </p:cNvSpPr>
              <p:nvPr/>
            </p:nvSpPr>
            <p:spPr bwMode="auto">
              <a:xfrm>
                <a:off x="1646" y="2143"/>
                <a:ext cx="654" cy="622"/>
              </a:xfrm>
              <a:custGeom>
                <a:avLst/>
                <a:gdLst/>
                <a:ahLst/>
                <a:cxnLst>
                  <a:cxn ang="0">
                    <a:pos x="5538" y="973"/>
                  </a:cxn>
                  <a:cxn ang="0">
                    <a:pos x="4597" y="325"/>
                  </a:cxn>
                  <a:cxn ang="0">
                    <a:pos x="2761" y="0"/>
                  </a:cxn>
                  <a:cxn ang="0">
                    <a:pos x="1003" y="581"/>
                  </a:cxn>
                  <a:cxn ang="0">
                    <a:pos x="124" y="1878"/>
                  </a:cxn>
                  <a:cxn ang="0">
                    <a:pos x="294" y="3381"/>
                  </a:cxn>
                  <a:cxn ang="0">
                    <a:pos x="5538" y="9613"/>
                  </a:cxn>
                  <a:cxn ang="0">
                    <a:pos x="10705" y="3381"/>
                  </a:cxn>
                  <a:cxn ang="0">
                    <a:pos x="10953" y="1878"/>
                  </a:cxn>
                  <a:cxn ang="0">
                    <a:pos x="10010" y="581"/>
                  </a:cxn>
                  <a:cxn ang="0">
                    <a:pos x="8299" y="0"/>
                  </a:cxn>
                  <a:cxn ang="0">
                    <a:pos x="6478" y="325"/>
                  </a:cxn>
                  <a:cxn ang="0">
                    <a:pos x="5538" y="973"/>
                  </a:cxn>
                </a:cxnLst>
                <a:rect l="0" t="0" r="r" b="b"/>
                <a:pathLst>
                  <a:path w="11014" h="9613">
                    <a:moveTo>
                      <a:pt x="5538" y="973"/>
                    </a:moveTo>
                    <a:cubicBezTo>
                      <a:pt x="5329" y="777"/>
                      <a:pt x="4859" y="453"/>
                      <a:pt x="4597" y="325"/>
                    </a:cubicBezTo>
                    <a:cubicBezTo>
                      <a:pt x="4011" y="68"/>
                      <a:pt x="3409" y="0"/>
                      <a:pt x="2761" y="0"/>
                    </a:cubicBezTo>
                    <a:cubicBezTo>
                      <a:pt x="2129" y="68"/>
                      <a:pt x="1528" y="256"/>
                      <a:pt x="1003" y="581"/>
                    </a:cubicBezTo>
                    <a:cubicBezTo>
                      <a:pt x="587" y="973"/>
                      <a:pt x="294" y="1434"/>
                      <a:pt x="124" y="1878"/>
                    </a:cubicBezTo>
                    <a:cubicBezTo>
                      <a:pt x="0" y="2408"/>
                      <a:pt x="124" y="2920"/>
                      <a:pt x="294" y="3381"/>
                    </a:cubicBezTo>
                    <a:lnTo>
                      <a:pt x="5538" y="9613"/>
                    </a:lnTo>
                    <a:lnTo>
                      <a:pt x="10705" y="3381"/>
                    </a:lnTo>
                    <a:cubicBezTo>
                      <a:pt x="10953" y="2920"/>
                      <a:pt x="11014" y="2408"/>
                      <a:pt x="10953" y="1878"/>
                    </a:cubicBezTo>
                    <a:cubicBezTo>
                      <a:pt x="10767" y="1434"/>
                      <a:pt x="10412" y="973"/>
                      <a:pt x="10010" y="581"/>
                    </a:cubicBezTo>
                    <a:cubicBezTo>
                      <a:pt x="9471" y="256"/>
                      <a:pt x="8885" y="68"/>
                      <a:pt x="8299" y="0"/>
                    </a:cubicBezTo>
                    <a:cubicBezTo>
                      <a:pt x="7651" y="0"/>
                      <a:pt x="7004" y="68"/>
                      <a:pt x="6478" y="325"/>
                    </a:cubicBezTo>
                    <a:cubicBezTo>
                      <a:pt x="6209" y="453"/>
                      <a:pt x="5739" y="777"/>
                      <a:pt x="5538" y="973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55" name="Freeform 31"/>
              <p:cNvSpPr>
                <a:spLocks/>
              </p:cNvSpPr>
              <p:nvPr/>
            </p:nvSpPr>
            <p:spPr bwMode="auto">
              <a:xfrm>
                <a:off x="1646" y="2143"/>
                <a:ext cx="654" cy="622"/>
              </a:xfrm>
              <a:custGeom>
                <a:avLst/>
                <a:gdLst/>
                <a:ahLst/>
                <a:cxnLst>
                  <a:cxn ang="0">
                    <a:pos x="5538" y="973"/>
                  </a:cxn>
                  <a:cxn ang="0">
                    <a:pos x="4597" y="325"/>
                  </a:cxn>
                  <a:cxn ang="0">
                    <a:pos x="2761" y="0"/>
                  </a:cxn>
                  <a:cxn ang="0">
                    <a:pos x="1003" y="581"/>
                  </a:cxn>
                  <a:cxn ang="0">
                    <a:pos x="124" y="1878"/>
                  </a:cxn>
                  <a:cxn ang="0">
                    <a:pos x="294" y="3381"/>
                  </a:cxn>
                  <a:cxn ang="0">
                    <a:pos x="5538" y="9613"/>
                  </a:cxn>
                  <a:cxn ang="0">
                    <a:pos x="10705" y="3381"/>
                  </a:cxn>
                  <a:cxn ang="0">
                    <a:pos x="10953" y="1878"/>
                  </a:cxn>
                  <a:cxn ang="0">
                    <a:pos x="10010" y="581"/>
                  </a:cxn>
                  <a:cxn ang="0">
                    <a:pos x="8299" y="0"/>
                  </a:cxn>
                  <a:cxn ang="0">
                    <a:pos x="6478" y="325"/>
                  </a:cxn>
                  <a:cxn ang="0">
                    <a:pos x="5538" y="973"/>
                  </a:cxn>
                </a:cxnLst>
                <a:rect l="0" t="0" r="r" b="b"/>
                <a:pathLst>
                  <a:path w="11014" h="9613">
                    <a:moveTo>
                      <a:pt x="5538" y="973"/>
                    </a:moveTo>
                    <a:cubicBezTo>
                      <a:pt x="5329" y="777"/>
                      <a:pt x="4859" y="453"/>
                      <a:pt x="4597" y="325"/>
                    </a:cubicBezTo>
                    <a:cubicBezTo>
                      <a:pt x="4011" y="68"/>
                      <a:pt x="3409" y="0"/>
                      <a:pt x="2761" y="0"/>
                    </a:cubicBezTo>
                    <a:cubicBezTo>
                      <a:pt x="2129" y="68"/>
                      <a:pt x="1528" y="256"/>
                      <a:pt x="1003" y="581"/>
                    </a:cubicBezTo>
                    <a:cubicBezTo>
                      <a:pt x="587" y="973"/>
                      <a:pt x="294" y="1434"/>
                      <a:pt x="124" y="1878"/>
                    </a:cubicBezTo>
                    <a:cubicBezTo>
                      <a:pt x="0" y="2408"/>
                      <a:pt x="124" y="2920"/>
                      <a:pt x="294" y="3381"/>
                    </a:cubicBezTo>
                    <a:lnTo>
                      <a:pt x="5538" y="9613"/>
                    </a:lnTo>
                    <a:lnTo>
                      <a:pt x="10705" y="3381"/>
                    </a:lnTo>
                    <a:cubicBezTo>
                      <a:pt x="10953" y="2920"/>
                      <a:pt x="11014" y="2408"/>
                      <a:pt x="10953" y="1878"/>
                    </a:cubicBezTo>
                    <a:cubicBezTo>
                      <a:pt x="10767" y="1434"/>
                      <a:pt x="10412" y="973"/>
                      <a:pt x="10010" y="581"/>
                    </a:cubicBezTo>
                    <a:cubicBezTo>
                      <a:pt x="9471" y="256"/>
                      <a:pt x="8885" y="68"/>
                      <a:pt x="8299" y="0"/>
                    </a:cubicBezTo>
                    <a:cubicBezTo>
                      <a:pt x="7651" y="0"/>
                      <a:pt x="7004" y="68"/>
                      <a:pt x="6478" y="325"/>
                    </a:cubicBezTo>
                    <a:cubicBezTo>
                      <a:pt x="6209" y="453"/>
                      <a:pt x="5739" y="777"/>
                      <a:pt x="5538" y="973"/>
                    </a:cubicBezTo>
                    <a:close/>
                  </a:path>
                </a:pathLst>
              </a:cu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1057" name="Rectangle 33"/>
            <p:cNvSpPr>
              <a:spLocks noChangeArrowheads="1"/>
            </p:cNvSpPr>
            <p:nvPr/>
          </p:nvSpPr>
          <p:spPr bwMode="auto">
            <a:xfrm>
              <a:off x="1942" y="2237"/>
              <a:ext cx="152" cy="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9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Calibri" pitchFamily="34" charset="0"/>
                  <a:cs typeface="Arial" pitchFamily="34" charset="0"/>
                </a:rPr>
                <a:t>T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8" name="Rectangle 34"/>
            <p:cNvSpPr>
              <a:spLocks noChangeArrowheads="1"/>
            </p:cNvSpPr>
            <p:nvPr/>
          </p:nvSpPr>
          <p:spPr bwMode="auto">
            <a:xfrm>
              <a:off x="2012" y="2286"/>
              <a:ext cx="72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9" name="Rectangle 35"/>
            <p:cNvSpPr>
              <a:spLocks noChangeArrowheads="1"/>
            </p:cNvSpPr>
            <p:nvPr/>
          </p:nvSpPr>
          <p:spPr bwMode="auto">
            <a:xfrm>
              <a:off x="1832" y="2454"/>
              <a:ext cx="65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062" name="Group 38"/>
            <p:cNvGrpSpPr>
              <a:grpSpLocks/>
            </p:cNvGrpSpPr>
            <p:nvPr/>
          </p:nvGrpSpPr>
          <p:grpSpPr bwMode="auto">
            <a:xfrm>
              <a:off x="2928" y="2143"/>
              <a:ext cx="654" cy="622"/>
              <a:chOff x="2928" y="2143"/>
              <a:chExt cx="654" cy="622"/>
            </a:xfrm>
          </p:grpSpPr>
          <p:sp>
            <p:nvSpPr>
              <p:cNvPr id="1060" name="Freeform 36"/>
              <p:cNvSpPr>
                <a:spLocks/>
              </p:cNvSpPr>
              <p:nvPr/>
            </p:nvSpPr>
            <p:spPr bwMode="auto">
              <a:xfrm>
                <a:off x="2928" y="2143"/>
                <a:ext cx="654" cy="622"/>
              </a:xfrm>
              <a:custGeom>
                <a:avLst/>
                <a:gdLst/>
                <a:ahLst/>
                <a:cxnLst>
                  <a:cxn ang="0">
                    <a:pos x="2770" y="486"/>
                  </a:cxn>
                  <a:cxn ang="0">
                    <a:pos x="2299" y="162"/>
                  </a:cxn>
                  <a:cxn ang="0">
                    <a:pos x="1381" y="0"/>
                  </a:cxn>
                  <a:cxn ang="0">
                    <a:pos x="502" y="290"/>
                  </a:cxn>
                  <a:cxn ang="0">
                    <a:pos x="62" y="938"/>
                  </a:cxn>
                  <a:cxn ang="0">
                    <a:pos x="146" y="1689"/>
                  </a:cxn>
                  <a:cxn ang="0">
                    <a:pos x="2770" y="4803"/>
                  </a:cxn>
                  <a:cxn ang="0">
                    <a:pos x="5355" y="1689"/>
                  </a:cxn>
                  <a:cxn ang="0">
                    <a:pos x="5479" y="938"/>
                  </a:cxn>
                  <a:cxn ang="0">
                    <a:pos x="5008" y="290"/>
                  </a:cxn>
                  <a:cxn ang="0">
                    <a:pos x="4151" y="0"/>
                  </a:cxn>
                  <a:cxn ang="0">
                    <a:pos x="3241" y="162"/>
                  </a:cxn>
                  <a:cxn ang="0">
                    <a:pos x="2770" y="486"/>
                  </a:cxn>
                </a:cxnLst>
                <a:rect l="0" t="0" r="r" b="b"/>
                <a:pathLst>
                  <a:path w="5510" h="4803">
                    <a:moveTo>
                      <a:pt x="2770" y="486"/>
                    </a:moveTo>
                    <a:cubicBezTo>
                      <a:pt x="2666" y="388"/>
                      <a:pt x="2431" y="226"/>
                      <a:pt x="2299" y="162"/>
                    </a:cubicBezTo>
                    <a:cubicBezTo>
                      <a:pt x="2006" y="34"/>
                      <a:pt x="1705" y="0"/>
                      <a:pt x="1381" y="0"/>
                    </a:cubicBezTo>
                    <a:cubicBezTo>
                      <a:pt x="1065" y="34"/>
                      <a:pt x="764" y="128"/>
                      <a:pt x="502" y="290"/>
                    </a:cubicBezTo>
                    <a:cubicBezTo>
                      <a:pt x="293" y="486"/>
                      <a:pt x="146" y="716"/>
                      <a:pt x="62" y="938"/>
                    </a:cubicBezTo>
                    <a:cubicBezTo>
                      <a:pt x="0" y="1203"/>
                      <a:pt x="62" y="1459"/>
                      <a:pt x="146" y="1689"/>
                    </a:cubicBezTo>
                    <a:lnTo>
                      <a:pt x="2770" y="4803"/>
                    </a:lnTo>
                    <a:lnTo>
                      <a:pt x="5355" y="1689"/>
                    </a:lnTo>
                    <a:cubicBezTo>
                      <a:pt x="5479" y="1459"/>
                      <a:pt x="5510" y="1203"/>
                      <a:pt x="5479" y="938"/>
                    </a:cubicBezTo>
                    <a:cubicBezTo>
                      <a:pt x="5386" y="716"/>
                      <a:pt x="5209" y="486"/>
                      <a:pt x="5008" y="290"/>
                    </a:cubicBezTo>
                    <a:cubicBezTo>
                      <a:pt x="4738" y="128"/>
                      <a:pt x="4445" y="34"/>
                      <a:pt x="4151" y="0"/>
                    </a:cubicBezTo>
                    <a:cubicBezTo>
                      <a:pt x="3827" y="0"/>
                      <a:pt x="3504" y="34"/>
                      <a:pt x="3241" y="162"/>
                    </a:cubicBezTo>
                    <a:cubicBezTo>
                      <a:pt x="3106" y="226"/>
                      <a:pt x="2871" y="388"/>
                      <a:pt x="2770" y="486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61" name="Freeform 37"/>
              <p:cNvSpPr>
                <a:spLocks/>
              </p:cNvSpPr>
              <p:nvPr/>
            </p:nvSpPr>
            <p:spPr bwMode="auto">
              <a:xfrm>
                <a:off x="2928" y="2143"/>
                <a:ext cx="654" cy="622"/>
              </a:xfrm>
              <a:custGeom>
                <a:avLst/>
                <a:gdLst/>
                <a:ahLst/>
                <a:cxnLst>
                  <a:cxn ang="0">
                    <a:pos x="2770" y="486"/>
                  </a:cxn>
                  <a:cxn ang="0">
                    <a:pos x="2299" y="162"/>
                  </a:cxn>
                  <a:cxn ang="0">
                    <a:pos x="1381" y="0"/>
                  </a:cxn>
                  <a:cxn ang="0">
                    <a:pos x="502" y="290"/>
                  </a:cxn>
                  <a:cxn ang="0">
                    <a:pos x="62" y="938"/>
                  </a:cxn>
                  <a:cxn ang="0">
                    <a:pos x="146" y="1689"/>
                  </a:cxn>
                  <a:cxn ang="0">
                    <a:pos x="2770" y="4803"/>
                  </a:cxn>
                  <a:cxn ang="0">
                    <a:pos x="5355" y="1689"/>
                  </a:cxn>
                  <a:cxn ang="0">
                    <a:pos x="5479" y="938"/>
                  </a:cxn>
                  <a:cxn ang="0">
                    <a:pos x="5008" y="290"/>
                  </a:cxn>
                  <a:cxn ang="0">
                    <a:pos x="4151" y="0"/>
                  </a:cxn>
                  <a:cxn ang="0">
                    <a:pos x="3241" y="162"/>
                  </a:cxn>
                  <a:cxn ang="0">
                    <a:pos x="2770" y="486"/>
                  </a:cxn>
                </a:cxnLst>
                <a:rect l="0" t="0" r="r" b="b"/>
                <a:pathLst>
                  <a:path w="5510" h="4803">
                    <a:moveTo>
                      <a:pt x="2770" y="486"/>
                    </a:moveTo>
                    <a:cubicBezTo>
                      <a:pt x="2666" y="388"/>
                      <a:pt x="2431" y="226"/>
                      <a:pt x="2299" y="162"/>
                    </a:cubicBezTo>
                    <a:cubicBezTo>
                      <a:pt x="2006" y="34"/>
                      <a:pt x="1705" y="0"/>
                      <a:pt x="1381" y="0"/>
                    </a:cubicBezTo>
                    <a:cubicBezTo>
                      <a:pt x="1065" y="34"/>
                      <a:pt x="764" y="128"/>
                      <a:pt x="502" y="290"/>
                    </a:cubicBezTo>
                    <a:cubicBezTo>
                      <a:pt x="293" y="486"/>
                      <a:pt x="146" y="716"/>
                      <a:pt x="62" y="938"/>
                    </a:cubicBezTo>
                    <a:cubicBezTo>
                      <a:pt x="0" y="1203"/>
                      <a:pt x="62" y="1459"/>
                      <a:pt x="146" y="1689"/>
                    </a:cubicBezTo>
                    <a:lnTo>
                      <a:pt x="2770" y="4803"/>
                    </a:lnTo>
                    <a:lnTo>
                      <a:pt x="5355" y="1689"/>
                    </a:lnTo>
                    <a:cubicBezTo>
                      <a:pt x="5479" y="1459"/>
                      <a:pt x="5510" y="1203"/>
                      <a:pt x="5479" y="938"/>
                    </a:cubicBezTo>
                    <a:cubicBezTo>
                      <a:pt x="5386" y="716"/>
                      <a:pt x="5209" y="486"/>
                      <a:pt x="5008" y="290"/>
                    </a:cubicBezTo>
                    <a:cubicBezTo>
                      <a:pt x="4738" y="128"/>
                      <a:pt x="4445" y="34"/>
                      <a:pt x="4151" y="0"/>
                    </a:cubicBezTo>
                    <a:cubicBezTo>
                      <a:pt x="3827" y="0"/>
                      <a:pt x="3504" y="34"/>
                      <a:pt x="3241" y="162"/>
                    </a:cubicBezTo>
                    <a:cubicBezTo>
                      <a:pt x="3106" y="226"/>
                      <a:pt x="2871" y="388"/>
                      <a:pt x="2770" y="486"/>
                    </a:cubicBezTo>
                    <a:close/>
                  </a:path>
                </a:pathLst>
              </a:cu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1063" name="Rectangle 39"/>
            <p:cNvSpPr>
              <a:spLocks noChangeArrowheads="1"/>
            </p:cNvSpPr>
            <p:nvPr/>
          </p:nvSpPr>
          <p:spPr bwMode="auto">
            <a:xfrm>
              <a:off x="3239" y="2237"/>
              <a:ext cx="118" cy="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900" b="1" i="0" u="none" strike="noStrike" cap="none" normalizeH="0" baseline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Calibri" pitchFamily="34" charset="0"/>
                  <a:cs typeface="Arial" pitchFamily="34" charset="0"/>
                </a:rPr>
                <a:t>I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64" name="Rectangle 40"/>
            <p:cNvSpPr>
              <a:spLocks noChangeArrowheads="1"/>
            </p:cNvSpPr>
            <p:nvPr/>
          </p:nvSpPr>
          <p:spPr bwMode="auto">
            <a:xfrm>
              <a:off x="3277" y="2286"/>
              <a:ext cx="73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3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65" name="Rectangle 41"/>
            <p:cNvSpPr>
              <a:spLocks noChangeArrowheads="1"/>
            </p:cNvSpPr>
            <p:nvPr/>
          </p:nvSpPr>
          <p:spPr bwMode="auto">
            <a:xfrm>
              <a:off x="3113" y="2454"/>
              <a:ext cx="65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068" name="Group 44"/>
            <p:cNvGrpSpPr>
              <a:grpSpLocks/>
            </p:cNvGrpSpPr>
            <p:nvPr/>
          </p:nvGrpSpPr>
          <p:grpSpPr bwMode="auto">
            <a:xfrm>
              <a:off x="437" y="3307"/>
              <a:ext cx="654" cy="620"/>
              <a:chOff x="437" y="3307"/>
              <a:chExt cx="654" cy="620"/>
            </a:xfrm>
          </p:grpSpPr>
          <p:sp>
            <p:nvSpPr>
              <p:cNvPr id="1066" name="Freeform 42"/>
              <p:cNvSpPr>
                <a:spLocks/>
              </p:cNvSpPr>
              <p:nvPr/>
            </p:nvSpPr>
            <p:spPr bwMode="auto">
              <a:xfrm>
                <a:off x="437" y="3307"/>
                <a:ext cx="654" cy="620"/>
              </a:xfrm>
              <a:custGeom>
                <a:avLst/>
                <a:gdLst/>
                <a:ahLst/>
                <a:cxnLst>
                  <a:cxn ang="0">
                    <a:pos x="2772" y="485"/>
                  </a:cxn>
                  <a:cxn ang="0">
                    <a:pos x="2301" y="162"/>
                  </a:cxn>
                  <a:cxn ang="0">
                    <a:pos x="1382" y="0"/>
                  </a:cxn>
                  <a:cxn ang="0">
                    <a:pos x="502" y="289"/>
                  </a:cxn>
                  <a:cxn ang="0">
                    <a:pos x="62" y="936"/>
                  </a:cxn>
                  <a:cxn ang="0">
                    <a:pos x="147" y="1685"/>
                  </a:cxn>
                  <a:cxn ang="0">
                    <a:pos x="2772" y="4790"/>
                  </a:cxn>
                  <a:cxn ang="0">
                    <a:pos x="5359" y="1685"/>
                  </a:cxn>
                  <a:cxn ang="0">
                    <a:pos x="5483" y="936"/>
                  </a:cxn>
                  <a:cxn ang="0">
                    <a:pos x="5011" y="289"/>
                  </a:cxn>
                  <a:cxn ang="0">
                    <a:pos x="4154" y="0"/>
                  </a:cxn>
                  <a:cxn ang="0">
                    <a:pos x="3243" y="162"/>
                  </a:cxn>
                  <a:cxn ang="0">
                    <a:pos x="2772" y="485"/>
                  </a:cxn>
                </a:cxnLst>
                <a:rect l="0" t="0" r="r" b="b"/>
                <a:pathLst>
                  <a:path w="5513" h="4790">
                    <a:moveTo>
                      <a:pt x="2772" y="485"/>
                    </a:moveTo>
                    <a:cubicBezTo>
                      <a:pt x="2667" y="387"/>
                      <a:pt x="2432" y="226"/>
                      <a:pt x="2301" y="162"/>
                    </a:cubicBezTo>
                    <a:cubicBezTo>
                      <a:pt x="2007" y="34"/>
                      <a:pt x="1706" y="0"/>
                      <a:pt x="1382" y="0"/>
                    </a:cubicBezTo>
                    <a:cubicBezTo>
                      <a:pt x="1065" y="34"/>
                      <a:pt x="764" y="127"/>
                      <a:pt x="502" y="289"/>
                    </a:cubicBezTo>
                    <a:cubicBezTo>
                      <a:pt x="293" y="485"/>
                      <a:pt x="147" y="714"/>
                      <a:pt x="62" y="936"/>
                    </a:cubicBezTo>
                    <a:cubicBezTo>
                      <a:pt x="0" y="1200"/>
                      <a:pt x="62" y="1455"/>
                      <a:pt x="147" y="1685"/>
                    </a:cubicBezTo>
                    <a:lnTo>
                      <a:pt x="2772" y="4790"/>
                    </a:lnTo>
                    <a:lnTo>
                      <a:pt x="5359" y="1685"/>
                    </a:lnTo>
                    <a:cubicBezTo>
                      <a:pt x="5483" y="1455"/>
                      <a:pt x="5513" y="1200"/>
                      <a:pt x="5483" y="936"/>
                    </a:cubicBezTo>
                    <a:cubicBezTo>
                      <a:pt x="5389" y="714"/>
                      <a:pt x="5212" y="485"/>
                      <a:pt x="5011" y="289"/>
                    </a:cubicBezTo>
                    <a:cubicBezTo>
                      <a:pt x="4741" y="127"/>
                      <a:pt x="4447" y="34"/>
                      <a:pt x="4154" y="0"/>
                    </a:cubicBezTo>
                    <a:cubicBezTo>
                      <a:pt x="3830" y="0"/>
                      <a:pt x="3506" y="34"/>
                      <a:pt x="3243" y="162"/>
                    </a:cubicBezTo>
                    <a:cubicBezTo>
                      <a:pt x="3108" y="226"/>
                      <a:pt x="2872" y="387"/>
                      <a:pt x="2772" y="485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67" name="Freeform 43"/>
              <p:cNvSpPr>
                <a:spLocks/>
              </p:cNvSpPr>
              <p:nvPr/>
            </p:nvSpPr>
            <p:spPr bwMode="auto">
              <a:xfrm>
                <a:off x="437" y="3307"/>
                <a:ext cx="654" cy="620"/>
              </a:xfrm>
              <a:custGeom>
                <a:avLst/>
                <a:gdLst/>
                <a:ahLst/>
                <a:cxnLst>
                  <a:cxn ang="0">
                    <a:pos x="2772" y="485"/>
                  </a:cxn>
                  <a:cxn ang="0">
                    <a:pos x="2301" y="162"/>
                  </a:cxn>
                  <a:cxn ang="0">
                    <a:pos x="1382" y="0"/>
                  </a:cxn>
                  <a:cxn ang="0">
                    <a:pos x="502" y="289"/>
                  </a:cxn>
                  <a:cxn ang="0">
                    <a:pos x="62" y="936"/>
                  </a:cxn>
                  <a:cxn ang="0">
                    <a:pos x="147" y="1685"/>
                  </a:cxn>
                  <a:cxn ang="0">
                    <a:pos x="2772" y="4790"/>
                  </a:cxn>
                  <a:cxn ang="0">
                    <a:pos x="5359" y="1685"/>
                  </a:cxn>
                  <a:cxn ang="0">
                    <a:pos x="5483" y="936"/>
                  </a:cxn>
                  <a:cxn ang="0">
                    <a:pos x="5011" y="289"/>
                  </a:cxn>
                  <a:cxn ang="0">
                    <a:pos x="4154" y="0"/>
                  </a:cxn>
                  <a:cxn ang="0">
                    <a:pos x="3243" y="162"/>
                  </a:cxn>
                  <a:cxn ang="0">
                    <a:pos x="2772" y="485"/>
                  </a:cxn>
                </a:cxnLst>
                <a:rect l="0" t="0" r="r" b="b"/>
                <a:pathLst>
                  <a:path w="5513" h="4790">
                    <a:moveTo>
                      <a:pt x="2772" y="485"/>
                    </a:moveTo>
                    <a:cubicBezTo>
                      <a:pt x="2667" y="387"/>
                      <a:pt x="2432" y="226"/>
                      <a:pt x="2301" y="162"/>
                    </a:cubicBezTo>
                    <a:cubicBezTo>
                      <a:pt x="2007" y="34"/>
                      <a:pt x="1706" y="0"/>
                      <a:pt x="1382" y="0"/>
                    </a:cubicBezTo>
                    <a:cubicBezTo>
                      <a:pt x="1065" y="34"/>
                      <a:pt x="764" y="127"/>
                      <a:pt x="502" y="289"/>
                    </a:cubicBezTo>
                    <a:cubicBezTo>
                      <a:pt x="293" y="485"/>
                      <a:pt x="147" y="714"/>
                      <a:pt x="62" y="936"/>
                    </a:cubicBezTo>
                    <a:cubicBezTo>
                      <a:pt x="0" y="1200"/>
                      <a:pt x="62" y="1455"/>
                      <a:pt x="147" y="1685"/>
                    </a:cubicBezTo>
                    <a:lnTo>
                      <a:pt x="2772" y="4790"/>
                    </a:lnTo>
                    <a:lnTo>
                      <a:pt x="5359" y="1685"/>
                    </a:lnTo>
                    <a:cubicBezTo>
                      <a:pt x="5483" y="1455"/>
                      <a:pt x="5513" y="1200"/>
                      <a:pt x="5483" y="936"/>
                    </a:cubicBezTo>
                    <a:cubicBezTo>
                      <a:pt x="5389" y="714"/>
                      <a:pt x="5212" y="485"/>
                      <a:pt x="5011" y="289"/>
                    </a:cubicBezTo>
                    <a:cubicBezTo>
                      <a:pt x="4741" y="127"/>
                      <a:pt x="4447" y="34"/>
                      <a:pt x="4154" y="0"/>
                    </a:cubicBezTo>
                    <a:cubicBezTo>
                      <a:pt x="3830" y="0"/>
                      <a:pt x="3506" y="34"/>
                      <a:pt x="3243" y="162"/>
                    </a:cubicBezTo>
                    <a:cubicBezTo>
                      <a:pt x="3108" y="226"/>
                      <a:pt x="2872" y="387"/>
                      <a:pt x="2772" y="485"/>
                    </a:cubicBezTo>
                    <a:close/>
                  </a:path>
                </a:pathLst>
              </a:cu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1069" name="Rectangle 45"/>
            <p:cNvSpPr>
              <a:spLocks noChangeArrowheads="1"/>
            </p:cNvSpPr>
            <p:nvPr/>
          </p:nvSpPr>
          <p:spPr bwMode="auto">
            <a:xfrm>
              <a:off x="722" y="3400"/>
              <a:ext cx="172" cy="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900" b="1" i="0" u="none" strike="noStrike" cap="none" normalizeH="0" baseline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Calibri" pitchFamily="34" charset="0"/>
                  <a:cs typeface="Arial" pitchFamily="34" charset="0"/>
                </a:rPr>
                <a:t>H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70" name="Rectangle 46"/>
            <p:cNvSpPr>
              <a:spLocks noChangeArrowheads="1"/>
            </p:cNvSpPr>
            <p:nvPr/>
          </p:nvSpPr>
          <p:spPr bwMode="auto">
            <a:xfrm>
              <a:off x="813" y="3449"/>
              <a:ext cx="72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71" name="Rectangle 47"/>
            <p:cNvSpPr>
              <a:spLocks noChangeArrowheads="1"/>
            </p:cNvSpPr>
            <p:nvPr/>
          </p:nvSpPr>
          <p:spPr bwMode="auto">
            <a:xfrm>
              <a:off x="622" y="3618"/>
              <a:ext cx="65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074" name="Group 50"/>
            <p:cNvGrpSpPr>
              <a:grpSpLocks/>
            </p:cNvGrpSpPr>
            <p:nvPr/>
          </p:nvGrpSpPr>
          <p:grpSpPr bwMode="auto">
            <a:xfrm>
              <a:off x="1647" y="3307"/>
              <a:ext cx="654" cy="620"/>
              <a:chOff x="1647" y="3307"/>
              <a:chExt cx="654" cy="620"/>
            </a:xfrm>
          </p:grpSpPr>
          <p:sp>
            <p:nvSpPr>
              <p:cNvPr id="1072" name="Freeform 48"/>
              <p:cNvSpPr>
                <a:spLocks/>
              </p:cNvSpPr>
              <p:nvPr/>
            </p:nvSpPr>
            <p:spPr bwMode="auto">
              <a:xfrm>
                <a:off x="1647" y="3307"/>
                <a:ext cx="654" cy="620"/>
              </a:xfrm>
              <a:custGeom>
                <a:avLst/>
                <a:gdLst/>
                <a:ahLst/>
                <a:cxnLst>
                  <a:cxn ang="0">
                    <a:pos x="2773" y="485"/>
                  </a:cxn>
                  <a:cxn ang="0">
                    <a:pos x="2302" y="162"/>
                  </a:cxn>
                  <a:cxn ang="0">
                    <a:pos x="1383" y="0"/>
                  </a:cxn>
                  <a:cxn ang="0">
                    <a:pos x="502" y="289"/>
                  </a:cxn>
                  <a:cxn ang="0">
                    <a:pos x="62" y="936"/>
                  </a:cxn>
                  <a:cxn ang="0">
                    <a:pos x="147" y="1685"/>
                  </a:cxn>
                  <a:cxn ang="0">
                    <a:pos x="2773" y="4790"/>
                  </a:cxn>
                  <a:cxn ang="0">
                    <a:pos x="5362" y="1685"/>
                  </a:cxn>
                  <a:cxn ang="0">
                    <a:pos x="5486" y="936"/>
                  </a:cxn>
                  <a:cxn ang="0">
                    <a:pos x="5014" y="289"/>
                  </a:cxn>
                  <a:cxn ang="0">
                    <a:pos x="4156" y="0"/>
                  </a:cxn>
                  <a:cxn ang="0">
                    <a:pos x="3245" y="162"/>
                  </a:cxn>
                  <a:cxn ang="0">
                    <a:pos x="2773" y="485"/>
                  </a:cxn>
                </a:cxnLst>
                <a:rect l="0" t="0" r="r" b="b"/>
                <a:pathLst>
                  <a:path w="5516" h="4790">
                    <a:moveTo>
                      <a:pt x="2773" y="485"/>
                    </a:moveTo>
                    <a:cubicBezTo>
                      <a:pt x="2669" y="387"/>
                      <a:pt x="2434" y="226"/>
                      <a:pt x="2302" y="162"/>
                    </a:cubicBezTo>
                    <a:cubicBezTo>
                      <a:pt x="2009" y="34"/>
                      <a:pt x="1707" y="0"/>
                      <a:pt x="1383" y="0"/>
                    </a:cubicBezTo>
                    <a:cubicBezTo>
                      <a:pt x="1066" y="34"/>
                      <a:pt x="765" y="127"/>
                      <a:pt x="502" y="289"/>
                    </a:cubicBezTo>
                    <a:cubicBezTo>
                      <a:pt x="294" y="485"/>
                      <a:pt x="147" y="714"/>
                      <a:pt x="62" y="936"/>
                    </a:cubicBezTo>
                    <a:cubicBezTo>
                      <a:pt x="0" y="1200"/>
                      <a:pt x="62" y="1455"/>
                      <a:pt x="147" y="1685"/>
                    </a:cubicBezTo>
                    <a:lnTo>
                      <a:pt x="2773" y="4790"/>
                    </a:lnTo>
                    <a:lnTo>
                      <a:pt x="5362" y="1685"/>
                    </a:lnTo>
                    <a:cubicBezTo>
                      <a:pt x="5486" y="1455"/>
                      <a:pt x="5516" y="1200"/>
                      <a:pt x="5486" y="936"/>
                    </a:cubicBezTo>
                    <a:cubicBezTo>
                      <a:pt x="5393" y="714"/>
                      <a:pt x="5215" y="485"/>
                      <a:pt x="5014" y="289"/>
                    </a:cubicBezTo>
                    <a:cubicBezTo>
                      <a:pt x="4744" y="127"/>
                      <a:pt x="4450" y="34"/>
                      <a:pt x="4156" y="0"/>
                    </a:cubicBezTo>
                    <a:cubicBezTo>
                      <a:pt x="3832" y="0"/>
                      <a:pt x="3508" y="34"/>
                      <a:pt x="3245" y="162"/>
                    </a:cubicBezTo>
                    <a:cubicBezTo>
                      <a:pt x="3110" y="226"/>
                      <a:pt x="2874" y="387"/>
                      <a:pt x="2773" y="485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73" name="Freeform 49"/>
              <p:cNvSpPr>
                <a:spLocks/>
              </p:cNvSpPr>
              <p:nvPr/>
            </p:nvSpPr>
            <p:spPr bwMode="auto">
              <a:xfrm>
                <a:off x="1647" y="3307"/>
                <a:ext cx="654" cy="620"/>
              </a:xfrm>
              <a:custGeom>
                <a:avLst/>
                <a:gdLst/>
                <a:ahLst/>
                <a:cxnLst>
                  <a:cxn ang="0">
                    <a:pos x="2773" y="485"/>
                  </a:cxn>
                  <a:cxn ang="0">
                    <a:pos x="2302" y="162"/>
                  </a:cxn>
                  <a:cxn ang="0">
                    <a:pos x="1383" y="0"/>
                  </a:cxn>
                  <a:cxn ang="0">
                    <a:pos x="502" y="289"/>
                  </a:cxn>
                  <a:cxn ang="0">
                    <a:pos x="62" y="936"/>
                  </a:cxn>
                  <a:cxn ang="0">
                    <a:pos x="147" y="1685"/>
                  </a:cxn>
                  <a:cxn ang="0">
                    <a:pos x="2773" y="4790"/>
                  </a:cxn>
                  <a:cxn ang="0">
                    <a:pos x="5362" y="1685"/>
                  </a:cxn>
                  <a:cxn ang="0">
                    <a:pos x="5486" y="936"/>
                  </a:cxn>
                  <a:cxn ang="0">
                    <a:pos x="5014" y="289"/>
                  </a:cxn>
                  <a:cxn ang="0">
                    <a:pos x="4156" y="0"/>
                  </a:cxn>
                  <a:cxn ang="0">
                    <a:pos x="3245" y="162"/>
                  </a:cxn>
                  <a:cxn ang="0">
                    <a:pos x="2773" y="485"/>
                  </a:cxn>
                </a:cxnLst>
                <a:rect l="0" t="0" r="r" b="b"/>
                <a:pathLst>
                  <a:path w="5516" h="4790">
                    <a:moveTo>
                      <a:pt x="2773" y="485"/>
                    </a:moveTo>
                    <a:cubicBezTo>
                      <a:pt x="2669" y="387"/>
                      <a:pt x="2434" y="226"/>
                      <a:pt x="2302" y="162"/>
                    </a:cubicBezTo>
                    <a:cubicBezTo>
                      <a:pt x="2009" y="34"/>
                      <a:pt x="1707" y="0"/>
                      <a:pt x="1383" y="0"/>
                    </a:cubicBezTo>
                    <a:cubicBezTo>
                      <a:pt x="1066" y="34"/>
                      <a:pt x="765" y="127"/>
                      <a:pt x="502" y="289"/>
                    </a:cubicBezTo>
                    <a:cubicBezTo>
                      <a:pt x="294" y="485"/>
                      <a:pt x="147" y="714"/>
                      <a:pt x="62" y="936"/>
                    </a:cubicBezTo>
                    <a:cubicBezTo>
                      <a:pt x="0" y="1200"/>
                      <a:pt x="62" y="1455"/>
                      <a:pt x="147" y="1685"/>
                    </a:cubicBezTo>
                    <a:lnTo>
                      <a:pt x="2773" y="4790"/>
                    </a:lnTo>
                    <a:lnTo>
                      <a:pt x="5362" y="1685"/>
                    </a:lnTo>
                    <a:cubicBezTo>
                      <a:pt x="5486" y="1455"/>
                      <a:pt x="5516" y="1200"/>
                      <a:pt x="5486" y="936"/>
                    </a:cubicBezTo>
                    <a:cubicBezTo>
                      <a:pt x="5393" y="714"/>
                      <a:pt x="5215" y="485"/>
                      <a:pt x="5014" y="289"/>
                    </a:cubicBezTo>
                    <a:cubicBezTo>
                      <a:pt x="4744" y="127"/>
                      <a:pt x="4450" y="34"/>
                      <a:pt x="4156" y="0"/>
                    </a:cubicBezTo>
                    <a:cubicBezTo>
                      <a:pt x="3832" y="0"/>
                      <a:pt x="3508" y="34"/>
                      <a:pt x="3245" y="162"/>
                    </a:cubicBezTo>
                    <a:cubicBezTo>
                      <a:pt x="3110" y="226"/>
                      <a:pt x="2874" y="387"/>
                      <a:pt x="2773" y="485"/>
                    </a:cubicBezTo>
                    <a:close/>
                  </a:path>
                </a:pathLst>
              </a:cu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1075" name="Rectangle 51"/>
            <p:cNvSpPr>
              <a:spLocks noChangeArrowheads="1"/>
            </p:cNvSpPr>
            <p:nvPr/>
          </p:nvSpPr>
          <p:spPr bwMode="auto">
            <a:xfrm>
              <a:off x="1939" y="3400"/>
              <a:ext cx="158" cy="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900" b="1" i="0" u="none" strike="noStrike" cap="none" normalizeH="0" baseline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Calibri" pitchFamily="34" charset="0"/>
                  <a:cs typeface="Arial" pitchFamily="34" charset="0"/>
                </a:rPr>
                <a:t>K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76" name="Rectangle 52"/>
            <p:cNvSpPr>
              <a:spLocks noChangeArrowheads="1"/>
            </p:cNvSpPr>
            <p:nvPr/>
          </p:nvSpPr>
          <p:spPr bwMode="auto">
            <a:xfrm>
              <a:off x="2017" y="3449"/>
              <a:ext cx="72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77" name="Rectangle 53"/>
            <p:cNvSpPr>
              <a:spLocks noChangeArrowheads="1"/>
            </p:cNvSpPr>
            <p:nvPr/>
          </p:nvSpPr>
          <p:spPr bwMode="auto">
            <a:xfrm>
              <a:off x="1833" y="3618"/>
              <a:ext cx="65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080" name="Group 56"/>
            <p:cNvGrpSpPr>
              <a:grpSpLocks/>
            </p:cNvGrpSpPr>
            <p:nvPr/>
          </p:nvGrpSpPr>
          <p:grpSpPr bwMode="auto">
            <a:xfrm>
              <a:off x="2999" y="3307"/>
              <a:ext cx="654" cy="620"/>
              <a:chOff x="2999" y="3307"/>
              <a:chExt cx="654" cy="620"/>
            </a:xfrm>
          </p:grpSpPr>
          <p:sp>
            <p:nvSpPr>
              <p:cNvPr id="1078" name="Freeform 54"/>
              <p:cNvSpPr>
                <a:spLocks/>
              </p:cNvSpPr>
              <p:nvPr/>
            </p:nvSpPr>
            <p:spPr bwMode="auto">
              <a:xfrm>
                <a:off x="2999" y="3307"/>
                <a:ext cx="654" cy="620"/>
              </a:xfrm>
              <a:custGeom>
                <a:avLst/>
                <a:gdLst/>
                <a:ahLst/>
                <a:cxnLst>
                  <a:cxn ang="0">
                    <a:pos x="2772" y="485"/>
                  </a:cxn>
                  <a:cxn ang="0">
                    <a:pos x="2302" y="162"/>
                  </a:cxn>
                  <a:cxn ang="0">
                    <a:pos x="1383" y="0"/>
                  </a:cxn>
                  <a:cxn ang="0">
                    <a:pos x="503" y="289"/>
                  </a:cxn>
                  <a:cxn ang="0">
                    <a:pos x="62" y="936"/>
                  </a:cxn>
                  <a:cxn ang="0">
                    <a:pos x="147" y="1685"/>
                  </a:cxn>
                  <a:cxn ang="0">
                    <a:pos x="2772" y="4790"/>
                  </a:cxn>
                  <a:cxn ang="0">
                    <a:pos x="5359" y="1685"/>
                  </a:cxn>
                  <a:cxn ang="0">
                    <a:pos x="5483" y="936"/>
                  </a:cxn>
                  <a:cxn ang="0">
                    <a:pos x="5011" y="289"/>
                  </a:cxn>
                  <a:cxn ang="0">
                    <a:pos x="4155" y="0"/>
                  </a:cxn>
                  <a:cxn ang="0">
                    <a:pos x="3243" y="162"/>
                  </a:cxn>
                  <a:cxn ang="0">
                    <a:pos x="2772" y="485"/>
                  </a:cxn>
                </a:cxnLst>
                <a:rect l="0" t="0" r="r" b="b"/>
                <a:pathLst>
                  <a:path w="5514" h="4790">
                    <a:moveTo>
                      <a:pt x="2772" y="485"/>
                    </a:moveTo>
                    <a:cubicBezTo>
                      <a:pt x="2668" y="387"/>
                      <a:pt x="2433" y="226"/>
                      <a:pt x="2302" y="162"/>
                    </a:cubicBezTo>
                    <a:cubicBezTo>
                      <a:pt x="2008" y="34"/>
                      <a:pt x="1707" y="0"/>
                      <a:pt x="1383" y="0"/>
                    </a:cubicBezTo>
                    <a:cubicBezTo>
                      <a:pt x="1066" y="34"/>
                      <a:pt x="765" y="127"/>
                      <a:pt x="503" y="289"/>
                    </a:cubicBezTo>
                    <a:cubicBezTo>
                      <a:pt x="294" y="485"/>
                      <a:pt x="147" y="714"/>
                      <a:pt x="62" y="936"/>
                    </a:cubicBezTo>
                    <a:cubicBezTo>
                      <a:pt x="0" y="1200"/>
                      <a:pt x="62" y="1455"/>
                      <a:pt x="147" y="1685"/>
                    </a:cubicBezTo>
                    <a:lnTo>
                      <a:pt x="2772" y="4790"/>
                    </a:lnTo>
                    <a:lnTo>
                      <a:pt x="5359" y="1685"/>
                    </a:lnTo>
                    <a:cubicBezTo>
                      <a:pt x="5483" y="1455"/>
                      <a:pt x="5514" y="1200"/>
                      <a:pt x="5483" y="936"/>
                    </a:cubicBezTo>
                    <a:cubicBezTo>
                      <a:pt x="5390" y="714"/>
                      <a:pt x="5213" y="485"/>
                      <a:pt x="5011" y="289"/>
                    </a:cubicBezTo>
                    <a:cubicBezTo>
                      <a:pt x="4742" y="127"/>
                      <a:pt x="4448" y="34"/>
                      <a:pt x="4155" y="0"/>
                    </a:cubicBezTo>
                    <a:cubicBezTo>
                      <a:pt x="3830" y="0"/>
                      <a:pt x="3506" y="34"/>
                      <a:pt x="3243" y="162"/>
                    </a:cubicBezTo>
                    <a:cubicBezTo>
                      <a:pt x="3108" y="226"/>
                      <a:pt x="2873" y="387"/>
                      <a:pt x="2772" y="485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79" name="Freeform 55"/>
              <p:cNvSpPr>
                <a:spLocks/>
              </p:cNvSpPr>
              <p:nvPr/>
            </p:nvSpPr>
            <p:spPr bwMode="auto">
              <a:xfrm>
                <a:off x="2999" y="3307"/>
                <a:ext cx="654" cy="620"/>
              </a:xfrm>
              <a:custGeom>
                <a:avLst/>
                <a:gdLst/>
                <a:ahLst/>
                <a:cxnLst>
                  <a:cxn ang="0">
                    <a:pos x="2772" y="485"/>
                  </a:cxn>
                  <a:cxn ang="0">
                    <a:pos x="2302" y="162"/>
                  </a:cxn>
                  <a:cxn ang="0">
                    <a:pos x="1383" y="0"/>
                  </a:cxn>
                  <a:cxn ang="0">
                    <a:pos x="503" y="289"/>
                  </a:cxn>
                  <a:cxn ang="0">
                    <a:pos x="62" y="936"/>
                  </a:cxn>
                  <a:cxn ang="0">
                    <a:pos x="147" y="1685"/>
                  </a:cxn>
                  <a:cxn ang="0">
                    <a:pos x="2772" y="4790"/>
                  </a:cxn>
                  <a:cxn ang="0">
                    <a:pos x="5359" y="1685"/>
                  </a:cxn>
                  <a:cxn ang="0">
                    <a:pos x="5483" y="936"/>
                  </a:cxn>
                  <a:cxn ang="0">
                    <a:pos x="5011" y="289"/>
                  </a:cxn>
                  <a:cxn ang="0">
                    <a:pos x="4155" y="0"/>
                  </a:cxn>
                  <a:cxn ang="0">
                    <a:pos x="3243" y="162"/>
                  </a:cxn>
                  <a:cxn ang="0">
                    <a:pos x="2772" y="485"/>
                  </a:cxn>
                </a:cxnLst>
                <a:rect l="0" t="0" r="r" b="b"/>
                <a:pathLst>
                  <a:path w="5514" h="4790">
                    <a:moveTo>
                      <a:pt x="2772" y="485"/>
                    </a:moveTo>
                    <a:cubicBezTo>
                      <a:pt x="2668" y="387"/>
                      <a:pt x="2433" y="226"/>
                      <a:pt x="2302" y="162"/>
                    </a:cubicBezTo>
                    <a:cubicBezTo>
                      <a:pt x="2008" y="34"/>
                      <a:pt x="1707" y="0"/>
                      <a:pt x="1383" y="0"/>
                    </a:cubicBezTo>
                    <a:cubicBezTo>
                      <a:pt x="1066" y="34"/>
                      <a:pt x="765" y="127"/>
                      <a:pt x="503" y="289"/>
                    </a:cubicBezTo>
                    <a:cubicBezTo>
                      <a:pt x="294" y="485"/>
                      <a:pt x="147" y="714"/>
                      <a:pt x="62" y="936"/>
                    </a:cubicBezTo>
                    <a:cubicBezTo>
                      <a:pt x="0" y="1200"/>
                      <a:pt x="62" y="1455"/>
                      <a:pt x="147" y="1685"/>
                    </a:cubicBezTo>
                    <a:lnTo>
                      <a:pt x="2772" y="4790"/>
                    </a:lnTo>
                    <a:lnTo>
                      <a:pt x="5359" y="1685"/>
                    </a:lnTo>
                    <a:cubicBezTo>
                      <a:pt x="5483" y="1455"/>
                      <a:pt x="5514" y="1200"/>
                      <a:pt x="5483" y="936"/>
                    </a:cubicBezTo>
                    <a:cubicBezTo>
                      <a:pt x="5390" y="714"/>
                      <a:pt x="5213" y="485"/>
                      <a:pt x="5011" y="289"/>
                    </a:cubicBezTo>
                    <a:cubicBezTo>
                      <a:pt x="4742" y="127"/>
                      <a:pt x="4448" y="34"/>
                      <a:pt x="4155" y="0"/>
                    </a:cubicBezTo>
                    <a:cubicBezTo>
                      <a:pt x="3830" y="0"/>
                      <a:pt x="3506" y="34"/>
                      <a:pt x="3243" y="162"/>
                    </a:cubicBezTo>
                    <a:cubicBezTo>
                      <a:pt x="3108" y="226"/>
                      <a:pt x="2873" y="387"/>
                      <a:pt x="2772" y="485"/>
                    </a:cubicBezTo>
                    <a:close/>
                  </a:path>
                </a:pathLst>
              </a:cu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1081" name="Rectangle 57"/>
            <p:cNvSpPr>
              <a:spLocks noChangeArrowheads="1"/>
            </p:cNvSpPr>
            <p:nvPr/>
          </p:nvSpPr>
          <p:spPr bwMode="auto">
            <a:xfrm>
              <a:off x="3296" y="3400"/>
              <a:ext cx="149" cy="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900" b="1" i="0" u="none" strike="noStrike" cap="none" normalizeH="0" baseline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Calibri" pitchFamily="34" charset="0"/>
                  <a:cs typeface="Arial" pitchFamily="34" charset="0"/>
                </a:rPr>
                <a:t>S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82" name="Rectangle 58"/>
            <p:cNvSpPr>
              <a:spLocks noChangeArrowheads="1"/>
            </p:cNvSpPr>
            <p:nvPr/>
          </p:nvSpPr>
          <p:spPr bwMode="auto">
            <a:xfrm>
              <a:off x="3363" y="3449"/>
              <a:ext cx="72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83" name="Rectangle 59"/>
            <p:cNvSpPr>
              <a:spLocks noChangeArrowheads="1"/>
            </p:cNvSpPr>
            <p:nvPr/>
          </p:nvSpPr>
          <p:spPr bwMode="auto">
            <a:xfrm>
              <a:off x="3184" y="3618"/>
              <a:ext cx="65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84" name="Freeform 60"/>
            <p:cNvSpPr>
              <a:spLocks noEditPoints="1"/>
            </p:cNvSpPr>
            <p:nvPr/>
          </p:nvSpPr>
          <p:spPr bwMode="auto">
            <a:xfrm>
              <a:off x="930" y="1574"/>
              <a:ext cx="2140" cy="52"/>
            </a:xfrm>
            <a:custGeom>
              <a:avLst/>
              <a:gdLst/>
              <a:ahLst/>
              <a:cxnLst>
                <a:cxn ang="0">
                  <a:pos x="33" y="166"/>
                </a:cxn>
                <a:cxn ang="0">
                  <a:pos x="17703" y="166"/>
                </a:cxn>
                <a:cxn ang="0">
                  <a:pos x="17737" y="200"/>
                </a:cxn>
                <a:cxn ang="0">
                  <a:pos x="17703" y="233"/>
                </a:cxn>
                <a:cxn ang="0">
                  <a:pos x="33" y="233"/>
                </a:cxn>
                <a:cxn ang="0">
                  <a:pos x="0" y="200"/>
                </a:cxn>
                <a:cxn ang="0">
                  <a:pos x="33" y="166"/>
                </a:cxn>
                <a:cxn ang="0">
                  <a:pos x="17636" y="0"/>
                </a:cxn>
                <a:cxn ang="0">
                  <a:pos x="18036" y="200"/>
                </a:cxn>
                <a:cxn ang="0">
                  <a:pos x="17636" y="400"/>
                </a:cxn>
                <a:cxn ang="0">
                  <a:pos x="17636" y="0"/>
                </a:cxn>
              </a:cxnLst>
              <a:rect l="0" t="0" r="r" b="b"/>
              <a:pathLst>
                <a:path w="18036" h="400">
                  <a:moveTo>
                    <a:pt x="33" y="166"/>
                  </a:moveTo>
                  <a:lnTo>
                    <a:pt x="17703" y="166"/>
                  </a:lnTo>
                  <a:cubicBezTo>
                    <a:pt x="17722" y="166"/>
                    <a:pt x="17737" y="181"/>
                    <a:pt x="17737" y="200"/>
                  </a:cubicBezTo>
                  <a:cubicBezTo>
                    <a:pt x="17737" y="218"/>
                    <a:pt x="17722" y="233"/>
                    <a:pt x="17703" y="233"/>
                  </a:cubicBezTo>
                  <a:lnTo>
                    <a:pt x="33" y="233"/>
                  </a:lnTo>
                  <a:cubicBezTo>
                    <a:pt x="15" y="233"/>
                    <a:pt x="0" y="218"/>
                    <a:pt x="0" y="200"/>
                  </a:cubicBezTo>
                  <a:cubicBezTo>
                    <a:pt x="0" y="181"/>
                    <a:pt x="15" y="166"/>
                    <a:pt x="33" y="166"/>
                  </a:cubicBezTo>
                  <a:close/>
                  <a:moveTo>
                    <a:pt x="17636" y="0"/>
                  </a:moveTo>
                  <a:lnTo>
                    <a:pt x="18036" y="200"/>
                  </a:lnTo>
                  <a:lnTo>
                    <a:pt x="17636" y="400"/>
                  </a:lnTo>
                  <a:lnTo>
                    <a:pt x="17636" y="0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85" name="Freeform 61"/>
            <p:cNvSpPr>
              <a:spLocks noEditPoints="1"/>
            </p:cNvSpPr>
            <p:nvPr/>
          </p:nvSpPr>
          <p:spPr bwMode="auto">
            <a:xfrm>
              <a:off x="2145" y="1673"/>
              <a:ext cx="1001" cy="1634"/>
            </a:xfrm>
            <a:custGeom>
              <a:avLst/>
              <a:gdLst/>
              <a:ahLst/>
              <a:cxnLst>
                <a:cxn ang="0">
                  <a:pos x="8424" y="57"/>
                </a:cxn>
                <a:cxn ang="0">
                  <a:pos x="212" y="12376"/>
                </a:cxn>
                <a:cxn ang="0">
                  <a:pos x="166" y="12385"/>
                </a:cxn>
                <a:cxn ang="0">
                  <a:pos x="157" y="12339"/>
                </a:cxn>
                <a:cxn ang="0">
                  <a:pos x="8369" y="20"/>
                </a:cxn>
                <a:cxn ang="0">
                  <a:pos x="8415" y="10"/>
                </a:cxn>
                <a:cxn ang="0">
                  <a:pos x="8424" y="57"/>
                </a:cxn>
                <a:cxn ang="0">
                  <a:pos x="388" y="12413"/>
                </a:cxn>
                <a:cxn ang="0">
                  <a:pos x="0" y="12635"/>
                </a:cxn>
                <a:cxn ang="0">
                  <a:pos x="55" y="12191"/>
                </a:cxn>
                <a:cxn ang="0">
                  <a:pos x="388" y="12413"/>
                </a:cxn>
              </a:cxnLst>
              <a:rect l="0" t="0" r="r" b="b"/>
              <a:pathLst>
                <a:path w="8434" h="12635">
                  <a:moveTo>
                    <a:pt x="8424" y="57"/>
                  </a:moveTo>
                  <a:lnTo>
                    <a:pt x="212" y="12376"/>
                  </a:lnTo>
                  <a:cubicBezTo>
                    <a:pt x="202" y="12391"/>
                    <a:pt x="182" y="12395"/>
                    <a:pt x="166" y="12385"/>
                  </a:cubicBezTo>
                  <a:cubicBezTo>
                    <a:pt x="151" y="12375"/>
                    <a:pt x="147" y="12354"/>
                    <a:pt x="157" y="12339"/>
                  </a:cubicBezTo>
                  <a:lnTo>
                    <a:pt x="8369" y="20"/>
                  </a:lnTo>
                  <a:cubicBezTo>
                    <a:pt x="8379" y="4"/>
                    <a:pt x="8400" y="0"/>
                    <a:pt x="8415" y="10"/>
                  </a:cubicBezTo>
                  <a:cubicBezTo>
                    <a:pt x="8430" y="21"/>
                    <a:pt x="8434" y="41"/>
                    <a:pt x="8424" y="57"/>
                  </a:cubicBezTo>
                  <a:close/>
                  <a:moveTo>
                    <a:pt x="388" y="12413"/>
                  </a:moveTo>
                  <a:lnTo>
                    <a:pt x="0" y="12635"/>
                  </a:lnTo>
                  <a:lnTo>
                    <a:pt x="55" y="12191"/>
                  </a:lnTo>
                  <a:lnTo>
                    <a:pt x="388" y="12413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86" name="Freeform 62"/>
            <p:cNvSpPr>
              <a:spLocks noEditPoints="1"/>
            </p:cNvSpPr>
            <p:nvPr/>
          </p:nvSpPr>
          <p:spPr bwMode="auto">
            <a:xfrm>
              <a:off x="2212" y="3591"/>
              <a:ext cx="858" cy="52"/>
            </a:xfrm>
            <a:custGeom>
              <a:avLst/>
              <a:gdLst/>
              <a:ahLst/>
              <a:cxnLst>
                <a:cxn ang="0">
                  <a:pos x="33" y="167"/>
                </a:cxn>
                <a:cxn ang="0">
                  <a:pos x="6900" y="167"/>
                </a:cxn>
                <a:cxn ang="0">
                  <a:pos x="6933" y="200"/>
                </a:cxn>
                <a:cxn ang="0">
                  <a:pos x="6900" y="234"/>
                </a:cxn>
                <a:cxn ang="0">
                  <a:pos x="33" y="234"/>
                </a:cxn>
                <a:cxn ang="0">
                  <a:pos x="0" y="200"/>
                </a:cxn>
                <a:cxn ang="0">
                  <a:pos x="33" y="167"/>
                </a:cxn>
                <a:cxn ang="0">
                  <a:pos x="6833" y="0"/>
                </a:cxn>
                <a:cxn ang="0">
                  <a:pos x="7233" y="200"/>
                </a:cxn>
                <a:cxn ang="0">
                  <a:pos x="6833" y="400"/>
                </a:cxn>
                <a:cxn ang="0">
                  <a:pos x="6833" y="0"/>
                </a:cxn>
              </a:cxnLst>
              <a:rect l="0" t="0" r="r" b="b"/>
              <a:pathLst>
                <a:path w="7233" h="400">
                  <a:moveTo>
                    <a:pt x="33" y="167"/>
                  </a:moveTo>
                  <a:lnTo>
                    <a:pt x="6900" y="167"/>
                  </a:lnTo>
                  <a:cubicBezTo>
                    <a:pt x="6919" y="167"/>
                    <a:pt x="6933" y="182"/>
                    <a:pt x="6933" y="200"/>
                  </a:cubicBezTo>
                  <a:cubicBezTo>
                    <a:pt x="6933" y="219"/>
                    <a:pt x="6919" y="234"/>
                    <a:pt x="6900" y="234"/>
                  </a:cubicBezTo>
                  <a:lnTo>
                    <a:pt x="33" y="234"/>
                  </a:lnTo>
                  <a:cubicBezTo>
                    <a:pt x="15" y="234"/>
                    <a:pt x="0" y="219"/>
                    <a:pt x="0" y="200"/>
                  </a:cubicBezTo>
                  <a:cubicBezTo>
                    <a:pt x="0" y="182"/>
                    <a:pt x="15" y="167"/>
                    <a:pt x="33" y="167"/>
                  </a:cubicBezTo>
                  <a:close/>
                  <a:moveTo>
                    <a:pt x="6833" y="0"/>
                  </a:moveTo>
                  <a:lnTo>
                    <a:pt x="7233" y="200"/>
                  </a:lnTo>
                  <a:lnTo>
                    <a:pt x="6833" y="400"/>
                  </a:lnTo>
                  <a:lnTo>
                    <a:pt x="6833" y="0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87" name="Freeform 63"/>
            <p:cNvSpPr>
              <a:spLocks noEditPoints="1"/>
            </p:cNvSpPr>
            <p:nvPr/>
          </p:nvSpPr>
          <p:spPr bwMode="auto">
            <a:xfrm>
              <a:off x="1077" y="2453"/>
              <a:ext cx="1926" cy="1014"/>
            </a:xfrm>
            <a:custGeom>
              <a:avLst/>
              <a:gdLst/>
              <a:ahLst/>
              <a:cxnLst>
                <a:cxn ang="0">
                  <a:pos x="16186" y="7837"/>
                </a:cxn>
                <a:cxn ang="0">
                  <a:pos x="286" y="181"/>
                </a:cxn>
                <a:cxn ang="0">
                  <a:pos x="271" y="137"/>
                </a:cxn>
                <a:cxn ang="0">
                  <a:pos x="315" y="121"/>
                </a:cxn>
                <a:cxn ang="0">
                  <a:pos x="16215" y="7777"/>
                </a:cxn>
                <a:cxn ang="0">
                  <a:pos x="16231" y="7821"/>
                </a:cxn>
                <a:cxn ang="0">
                  <a:pos x="16186" y="7837"/>
                </a:cxn>
                <a:cxn ang="0">
                  <a:pos x="274" y="361"/>
                </a:cxn>
                <a:cxn ang="0">
                  <a:pos x="0" y="7"/>
                </a:cxn>
                <a:cxn ang="0">
                  <a:pos x="448" y="0"/>
                </a:cxn>
                <a:cxn ang="0">
                  <a:pos x="274" y="361"/>
                </a:cxn>
              </a:cxnLst>
              <a:rect l="0" t="0" r="r" b="b"/>
              <a:pathLst>
                <a:path w="16238" h="7845">
                  <a:moveTo>
                    <a:pt x="16186" y="7837"/>
                  </a:moveTo>
                  <a:lnTo>
                    <a:pt x="286" y="181"/>
                  </a:lnTo>
                  <a:cubicBezTo>
                    <a:pt x="270" y="173"/>
                    <a:pt x="263" y="154"/>
                    <a:pt x="271" y="137"/>
                  </a:cubicBezTo>
                  <a:cubicBezTo>
                    <a:pt x="279" y="120"/>
                    <a:pt x="299" y="113"/>
                    <a:pt x="315" y="121"/>
                  </a:cubicBezTo>
                  <a:lnTo>
                    <a:pt x="16215" y="7777"/>
                  </a:lnTo>
                  <a:cubicBezTo>
                    <a:pt x="16232" y="7785"/>
                    <a:pt x="16238" y="7805"/>
                    <a:pt x="16231" y="7821"/>
                  </a:cubicBezTo>
                  <a:cubicBezTo>
                    <a:pt x="16223" y="7838"/>
                    <a:pt x="16203" y="7845"/>
                    <a:pt x="16186" y="7837"/>
                  </a:cubicBezTo>
                  <a:close/>
                  <a:moveTo>
                    <a:pt x="274" y="361"/>
                  </a:moveTo>
                  <a:lnTo>
                    <a:pt x="0" y="7"/>
                  </a:lnTo>
                  <a:lnTo>
                    <a:pt x="448" y="0"/>
                  </a:lnTo>
                  <a:lnTo>
                    <a:pt x="274" y="361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88" name="Freeform 64"/>
            <p:cNvSpPr>
              <a:spLocks noEditPoints="1"/>
            </p:cNvSpPr>
            <p:nvPr/>
          </p:nvSpPr>
          <p:spPr bwMode="auto">
            <a:xfrm>
              <a:off x="1001" y="1600"/>
              <a:ext cx="788" cy="548"/>
            </a:xfrm>
            <a:custGeom>
              <a:avLst/>
              <a:gdLst/>
              <a:ahLst/>
              <a:cxnLst>
                <a:cxn ang="0">
                  <a:pos x="41" y="8344"/>
                </a:cxn>
                <a:cxn ang="0">
                  <a:pos x="12678" y="302"/>
                </a:cxn>
                <a:cxn ang="0">
                  <a:pos x="12770" y="322"/>
                </a:cxn>
                <a:cxn ang="0">
                  <a:pos x="12750" y="414"/>
                </a:cxn>
                <a:cxn ang="0">
                  <a:pos x="112" y="8456"/>
                </a:cxn>
                <a:cxn ang="0">
                  <a:pos x="20" y="8436"/>
                </a:cxn>
                <a:cxn ang="0">
                  <a:pos x="41" y="8344"/>
                </a:cxn>
                <a:cxn ang="0">
                  <a:pos x="12387" y="92"/>
                </a:cxn>
                <a:cxn ang="0">
                  <a:pos x="13276" y="0"/>
                </a:cxn>
                <a:cxn ang="0">
                  <a:pos x="12816" y="767"/>
                </a:cxn>
                <a:cxn ang="0">
                  <a:pos x="12387" y="92"/>
                </a:cxn>
              </a:cxnLst>
              <a:rect l="0" t="0" r="r" b="b"/>
              <a:pathLst>
                <a:path w="13276" h="8476">
                  <a:moveTo>
                    <a:pt x="41" y="8344"/>
                  </a:moveTo>
                  <a:lnTo>
                    <a:pt x="12678" y="302"/>
                  </a:lnTo>
                  <a:cubicBezTo>
                    <a:pt x="12709" y="282"/>
                    <a:pt x="12751" y="291"/>
                    <a:pt x="12770" y="322"/>
                  </a:cubicBezTo>
                  <a:cubicBezTo>
                    <a:pt x="12790" y="353"/>
                    <a:pt x="12781" y="395"/>
                    <a:pt x="12750" y="414"/>
                  </a:cubicBezTo>
                  <a:lnTo>
                    <a:pt x="112" y="8456"/>
                  </a:lnTo>
                  <a:cubicBezTo>
                    <a:pt x="81" y="8476"/>
                    <a:pt x="40" y="8467"/>
                    <a:pt x="20" y="8436"/>
                  </a:cubicBezTo>
                  <a:cubicBezTo>
                    <a:pt x="0" y="8405"/>
                    <a:pt x="10" y="8364"/>
                    <a:pt x="41" y="8344"/>
                  </a:cubicBezTo>
                  <a:close/>
                  <a:moveTo>
                    <a:pt x="12387" y="92"/>
                  </a:moveTo>
                  <a:lnTo>
                    <a:pt x="13276" y="0"/>
                  </a:lnTo>
                  <a:lnTo>
                    <a:pt x="12816" y="767"/>
                  </a:lnTo>
                  <a:lnTo>
                    <a:pt x="12387" y="92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89" name="Freeform 65"/>
            <p:cNvSpPr>
              <a:spLocks noEditPoints="1"/>
            </p:cNvSpPr>
            <p:nvPr/>
          </p:nvSpPr>
          <p:spPr bwMode="auto">
            <a:xfrm>
              <a:off x="2141" y="1595"/>
              <a:ext cx="858" cy="548"/>
            </a:xfrm>
            <a:custGeom>
              <a:avLst/>
              <a:gdLst/>
              <a:ahLst/>
              <a:cxnLst>
                <a:cxn ang="0">
                  <a:pos x="55" y="9"/>
                </a:cxn>
                <a:cxn ang="0">
                  <a:pos x="6963" y="4041"/>
                </a:cxn>
                <a:cxn ang="0">
                  <a:pos x="6975" y="4087"/>
                </a:cxn>
                <a:cxn ang="0">
                  <a:pos x="6930" y="4099"/>
                </a:cxn>
                <a:cxn ang="0">
                  <a:pos x="21" y="67"/>
                </a:cxn>
                <a:cxn ang="0">
                  <a:pos x="9" y="21"/>
                </a:cxn>
                <a:cxn ang="0">
                  <a:pos x="55" y="9"/>
                </a:cxn>
                <a:cxn ang="0">
                  <a:pos x="6990" y="3863"/>
                </a:cxn>
                <a:cxn ang="0">
                  <a:pos x="7234" y="4238"/>
                </a:cxn>
                <a:cxn ang="0">
                  <a:pos x="6788" y="4209"/>
                </a:cxn>
                <a:cxn ang="0">
                  <a:pos x="6990" y="3863"/>
                </a:cxn>
              </a:cxnLst>
              <a:rect l="0" t="0" r="r" b="b"/>
              <a:pathLst>
                <a:path w="7234" h="4238">
                  <a:moveTo>
                    <a:pt x="55" y="9"/>
                  </a:moveTo>
                  <a:lnTo>
                    <a:pt x="6963" y="4041"/>
                  </a:lnTo>
                  <a:cubicBezTo>
                    <a:pt x="6979" y="4050"/>
                    <a:pt x="6985" y="4071"/>
                    <a:pt x="6975" y="4087"/>
                  </a:cubicBezTo>
                  <a:cubicBezTo>
                    <a:pt x="6966" y="4102"/>
                    <a:pt x="6946" y="4108"/>
                    <a:pt x="6930" y="4099"/>
                  </a:cubicBezTo>
                  <a:lnTo>
                    <a:pt x="21" y="67"/>
                  </a:lnTo>
                  <a:cubicBezTo>
                    <a:pt x="5" y="57"/>
                    <a:pt x="0" y="37"/>
                    <a:pt x="9" y="21"/>
                  </a:cubicBezTo>
                  <a:cubicBezTo>
                    <a:pt x="18" y="5"/>
                    <a:pt x="39" y="0"/>
                    <a:pt x="55" y="9"/>
                  </a:cubicBezTo>
                  <a:close/>
                  <a:moveTo>
                    <a:pt x="6990" y="3863"/>
                  </a:moveTo>
                  <a:lnTo>
                    <a:pt x="7234" y="4238"/>
                  </a:lnTo>
                  <a:lnTo>
                    <a:pt x="6788" y="4209"/>
                  </a:lnTo>
                  <a:lnTo>
                    <a:pt x="6990" y="3863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90" name="Freeform 66"/>
            <p:cNvSpPr>
              <a:spLocks noEditPoints="1"/>
            </p:cNvSpPr>
            <p:nvPr/>
          </p:nvSpPr>
          <p:spPr bwMode="auto">
            <a:xfrm>
              <a:off x="1077" y="2449"/>
              <a:ext cx="1997" cy="939"/>
            </a:xfrm>
            <a:custGeom>
              <a:avLst/>
              <a:gdLst/>
              <a:ahLst/>
              <a:cxnLst>
                <a:cxn ang="0">
                  <a:pos x="16814" y="68"/>
                </a:cxn>
                <a:cxn ang="0">
                  <a:pos x="320" y="7134"/>
                </a:cxn>
                <a:cxn ang="0">
                  <a:pos x="276" y="7116"/>
                </a:cxn>
                <a:cxn ang="0">
                  <a:pos x="294" y="7073"/>
                </a:cxn>
                <a:cxn ang="0">
                  <a:pos x="16787" y="7"/>
                </a:cxn>
                <a:cxn ang="0">
                  <a:pos x="16831" y="25"/>
                </a:cxn>
                <a:cxn ang="0">
                  <a:pos x="16814" y="68"/>
                </a:cxn>
                <a:cxn ang="0">
                  <a:pos x="447" y="7261"/>
                </a:cxn>
                <a:cxn ang="0">
                  <a:pos x="0" y="7234"/>
                </a:cxn>
                <a:cxn ang="0">
                  <a:pos x="289" y="6893"/>
                </a:cxn>
                <a:cxn ang="0">
                  <a:pos x="447" y="7261"/>
                </a:cxn>
              </a:cxnLst>
              <a:rect l="0" t="0" r="r" b="b"/>
              <a:pathLst>
                <a:path w="16838" h="7261">
                  <a:moveTo>
                    <a:pt x="16814" y="68"/>
                  </a:moveTo>
                  <a:lnTo>
                    <a:pt x="320" y="7134"/>
                  </a:lnTo>
                  <a:cubicBezTo>
                    <a:pt x="303" y="7141"/>
                    <a:pt x="283" y="7133"/>
                    <a:pt x="276" y="7116"/>
                  </a:cubicBezTo>
                  <a:cubicBezTo>
                    <a:pt x="269" y="7099"/>
                    <a:pt x="277" y="7080"/>
                    <a:pt x="294" y="7073"/>
                  </a:cubicBezTo>
                  <a:lnTo>
                    <a:pt x="16787" y="7"/>
                  </a:lnTo>
                  <a:cubicBezTo>
                    <a:pt x="16804" y="0"/>
                    <a:pt x="16824" y="8"/>
                    <a:pt x="16831" y="25"/>
                  </a:cubicBezTo>
                  <a:cubicBezTo>
                    <a:pt x="16838" y="42"/>
                    <a:pt x="16831" y="61"/>
                    <a:pt x="16814" y="68"/>
                  </a:cubicBezTo>
                  <a:close/>
                  <a:moveTo>
                    <a:pt x="447" y="7261"/>
                  </a:moveTo>
                  <a:lnTo>
                    <a:pt x="0" y="7234"/>
                  </a:lnTo>
                  <a:lnTo>
                    <a:pt x="289" y="6893"/>
                  </a:lnTo>
                  <a:lnTo>
                    <a:pt x="447" y="7261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91" name="Freeform 67"/>
            <p:cNvSpPr>
              <a:spLocks noEditPoints="1"/>
            </p:cNvSpPr>
            <p:nvPr/>
          </p:nvSpPr>
          <p:spPr bwMode="auto">
            <a:xfrm>
              <a:off x="930" y="2609"/>
              <a:ext cx="930" cy="703"/>
            </a:xfrm>
            <a:custGeom>
              <a:avLst/>
              <a:gdLst/>
              <a:ahLst/>
              <a:cxnLst>
                <a:cxn ang="0">
                  <a:pos x="19" y="5372"/>
                </a:cxn>
                <a:cxn ang="0">
                  <a:pos x="7548" y="162"/>
                </a:cxn>
                <a:cxn ang="0">
                  <a:pos x="7595" y="171"/>
                </a:cxn>
                <a:cxn ang="0">
                  <a:pos x="7586" y="217"/>
                </a:cxn>
                <a:cxn ang="0">
                  <a:pos x="57" y="5427"/>
                </a:cxn>
                <a:cxn ang="0">
                  <a:pos x="11" y="5419"/>
                </a:cxn>
                <a:cxn ang="0">
                  <a:pos x="19" y="5372"/>
                </a:cxn>
                <a:cxn ang="0">
                  <a:pos x="7399" y="63"/>
                </a:cxn>
                <a:cxn ang="0">
                  <a:pos x="7841" y="0"/>
                </a:cxn>
                <a:cxn ang="0">
                  <a:pos x="7626" y="392"/>
                </a:cxn>
                <a:cxn ang="0">
                  <a:pos x="7399" y="63"/>
                </a:cxn>
              </a:cxnLst>
              <a:rect l="0" t="0" r="r" b="b"/>
              <a:pathLst>
                <a:path w="7841" h="5438">
                  <a:moveTo>
                    <a:pt x="19" y="5372"/>
                  </a:moveTo>
                  <a:lnTo>
                    <a:pt x="7548" y="162"/>
                  </a:lnTo>
                  <a:cubicBezTo>
                    <a:pt x="7564" y="152"/>
                    <a:pt x="7584" y="155"/>
                    <a:pt x="7595" y="171"/>
                  </a:cubicBezTo>
                  <a:cubicBezTo>
                    <a:pt x="7605" y="186"/>
                    <a:pt x="7601" y="206"/>
                    <a:pt x="7586" y="217"/>
                  </a:cubicBezTo>
                  <a:lnTo>
                    <a:pt x="57" y="5427"/>
                  </a:lnTo>
                  <a:cubicBezTo>
                    <a:pt x="42" y="5438"/>
                    <a:pt x="21" y="5434"/>
                    <a:pt x="11" y="5419"/>
                  </a:cubicBezTo>
                  <a:cubicBezTo>
                    <a:pt x="0" y="5404"/>
                    <a:pt x="4" y="5383"/>
                    <a:pt x="19" y="5372"/>
                  </a:cubicBezTo>
                  <a:close/>
                  <a:moveTo>
                    <a:pt x="7399" y="63"/>
                  </a:moveTo>
                  <a:lnTo>
                    <a:pt x="7841" y="0"/>
                  </a:lnTo>
                  <a:lnTo>
                    <a:pt x="7626" y="392"/>
                  </a:lnTo>
                  <a:lnTo>
                    <a:pt x="7399" y="63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92" name="Freeform 68"/>
            <p:cNvSpPr>
              <a:spLocks noEditPoints="1"/>
            </p:cNvSpPr>
            <p:nvPr/>
          </p:nvSpPr>
          <p:spPr bwMode="auto">
            <a:xfrm>
              <a:off x="934" y="2604"/>
              <a:ext cx="930" cy="703"/>
            </a:xfrm>
            <a:custGeom>
              <a:avLst/>
              <a:gdLst/>
              <a:ahLst/>
              <a:cxnLst>
                <a:cxn ang="0">
                  <a:pos x="7822" y="65"/>
                </a:cxn>
                <a:cxn ang="0">
                  <a:pos x="293" y="5276"/>
                </a:cxn>
                <a:cxn ang="0">
                  <a:pos x="247" y="5267"/>
                </a:cxn>
                <a:cxn ang="0">
                  <a:pos x="255" y="5221"/>
                </a:cxn>
                <a:cxn ang="0">
                  <a:pos x="7785" y="10"/>
                </a:cxn>
                <a:cxn ang="0">
                  <a:pos x="7831" y="19"/>
                </a:cxn>
                <a:cxn ang="0">
                  <a:pos x="7822" y="65"/>
                </a:cxn>
                <a:cxn ang="0">
                  <a:pos x="443" y="5375"/>
                </a:cxn>
                <a:cxn ang="0">
                  <a:pos x="0" y="5438"/>
                </a:cxn>
                <a:cxn ang="0">
                  <a:pos x="215" y="5046"/>
                </a:cxn>
                <a:cxn ang="0">
                  <a:pos x="443" y="5375"/>
                </a:cxn>
              </a:cxnLst>
              <a:rect l="0" t="0" r="r" b="b"/>
              <a:pathLst>
                <a:path w="7841" h="5438">
                  <a:moveTo>
                    <a:pt x="7822" y="65"/>
                  </a:moveTo>
                  <a:lnTo>
                    <a:pt x="293" y="5276"/>
                  </a:lnTo>
                  <a:cubicBezTo>
                    <a:pt x="278" y="5286"/>
                    <a:pt x="257" y="5282"/>
                    <a:pt x="247" y="5267"/>
                  </a:cubicBezTo>
                  <a:cubicBezTo>
                    <a:pt x="236" y="5252"/>
                    <a:pt x="240" y="5231"/>
                    <a:pt x="255" y="5221"/>
                  </a:cubicBezTo>
                  <a:lnTo>
                    <a:pt x="7785" y="10"/>
                  </a:lnTo>
                  <a:cubicBezTo>
                    <a:pt x="7800" y="0"/>
                    <a:pt x="7820" y="4"/>
                    <a:pt x="7831" y="19"/>
                  </a:cubicBezTo>
                  <a:cubicBezTo>
                    <a:pt x="7841" y="34"/>
                    <a:pt x="7838" y="55"/>
                    <a:pt x="7822" y="65"/>
                  </a:cubicBezTo>
                  <a:close/>
                  <a:moveTo>
                    <a:pt x="443" y="5375"/>
                  </a:moveTo>
                  <a:lnTo>
                    <a:pt x="0" y="5438"/>
                  </a:lnTo>
                  <a:lnTo>
                    <a:pt x="215" y="5046"/>
                  </a:lnTo>
                  <a:lnTo>
                    <a:pt x="443" y="5375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93" name="Freeform 69"/>
            <p:cNvSpPr>
              <a:spLocks noEditPoints="1"/>
            </p:cNvSpPr>
            <p:nvPr/>
          </p:nvSpPr>
          <p:spPr bwMode="auto">
            <a:xfrm>
              <a:off x="2141" y="1678"/>
              <a:ext cx="1000" cy="1634"/>
            </a:xfrm>
            <a:custGeom>
              <a:avLst/>
              <a:gdLst/>
              <a:ahLst/>
              <a:cxnLst>
                <a:cxn ang="0">
                  <a:pos x="10" y="12578"/>
                </a:cxn>
                <a:cxn ang="0">
                  <a:pos x="8222" y="259"/>
                </a:cxn>
                <a:cxn ang="0">
                  <a:pos x="8268" y="250"/>
                </a:cxn>
                <a:cxn ang="0">
                  <a:pos x="8277" y="296"/>
                </a:cxn>
                <a:cxn ang="0">
                  <a:pos x="66" y="12615"/>
                </a:cxn>
                <a:cxn ang="0">
                  <a:pos x="19" y="12625"/>
                </a:cxn>
                <a:cxn ang="0">
                  <a:pos x="10" y="12578"/>
                </a:cxn>
                <a:cxn ang="0">
                  <a:pos x="8046" y="222"/>
                </a:cxn>
                <a:cxn ang="0">
                  <a:pos x="8434" y="0"/>
                </a:cxn>
                <a:cxn ang="0">
                  <a:pos x="8379" y="444"/>
                </a:cxn>
                <a:cxn ang="0">
                  <a:pos x="8046" y="222"/>
                </a:cxn>
              </a:cxnLst>
              <a:rect l="0" t="0" r="r" b="b"/>
              <a:pathLst>
                <a:path w="8434" h="12635">
                  <a:moveTo>
                    <a:pt x="10" y="12578"/>
                  </a:moveTo>
                  <a:lnTo>
                    <a:pt x="8222" y="259"/>
                  </a:lnTo>
                  <a:cubicBezTo>
                    <a:pt x="8232" y="244"/>
                    <a:pt x="8253" y="240"/>
                    <a:pt x="8268" y="250"/>
                  </a:cubicBezTo>
                  <a:cubicBezTo>
                    <a:pt x="8283" y="260"/>
                    <a:pt x="8288" y="281"/>
                    <a:pt x="8277" y="296"/>
                  </a:cubicBezTo>
                  <a:lnTo>
                    <a:pt x="66" y="12615"/>
                  </a:lnTo>
                  <a:cubicBezTo>
                    <a:pt x="55" y="12631"/>
                    <a:pt x="35" y="12635"/>
                    <a:pt x="19" y="12625"/>
                  </a:cubicBezTo>
                  <a:cubicBezTo>
                    <a:pt x="4" y="12614"/>
                    <a:pt x="0" y="12594"/>
                    <a:pt x="10" y="12578"/>
                  </a:cubicBezTo>
                  <a:close/>
                  <a:moveTo>
                    <a:pt x="8046" y="222"/>
                  </a:moveTo>
                  <a:lnTo>
                    <a:pt x="8434" y="0"/>
                  </a:lnTo>
                  <a:lnTo>
                    <a:pt x="8379" y="444"/>
                  </a:lnTo>
                  <a:lnTo>
                    <a:pt x="8046" y="222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94" name="Freeform 70"/>
            <p:cNvSpPr>
              <a:spLocks noEditPoints="1"/>
            </p:cNvSpPr>
            <p:nvPr/>
          </p:nvSpPr>
          <p:spPr bwMode="auto">
            <a:xfrm>
              <a:off x="1073" y="2450"/>
              <a:ext cx="1997" cy="939"/>
            </a:xfrm>
            <a:custGeom>
              <a:avLst/>
              <a:gdLst/>
              <a:ahLst/>
              <a:cxnLst>
                <a:cxn ang="0">
                  <a:pos x="24" y="7193"/>
                </a:cxn>
                <a:cxn ang="0">
                  <a:pos x="16518" y="127"/>
                </a:cxn>
                <a:cxn ang="0">
                  <a:pos x="16562" y="145"/>
                </a:cxn>
                <a:cxn ang="0">
                  <a:pos x="16544" y="189"/>
                </a:cxn>
                <a:cxn ang="0">
                  <a:pos x="51" y="7254"/>
                </a:cxn>
                <a:cxn ang="0">
                  <a:pos x="7" y="7237"/>
                </a:cxn>
                <a:cxn ang="0">
                  <a:pos x="24" y="7193"/>
                </a:cxn>
                <a:cxn ang="0">
                  <a:pos x="16391" y="0"/>
                </a:cxn>
                <a:cxn ang="0">
                  <a:pos x="16837" y="27"/>
                </a:cxn>
                <a:cxn ang="0">
                  <a:pos x="16549" y="368"/>
                </a:cxn>
                <a:cxn ang="0">
                  <a:pos x="16391" y="0"/>
                </a:cxn>
              </a:cxnLst>
              <a:rect l="0" t="0" r="r" b="b"/>
              <a:pathLst>
                <a:path w="16837" h="7261">
                  <a:moveTo>
                    <a:pt x="24" y="7193"/>
                  </a:moveTo>
                  <a:lnTo>
                    <a:pt x="16518" y="127"/>
                  </a:lnTo>
                  <a:cubicBezTo>
                    <a:pt x="16535" y="120"/>
                    <a:pt x="16554" y="128"/>
                    <a:pt x="16562" y="145"/>
                  </a:cubicBezTo>
                  <a:cubicBezTo>
                    <a:pt x="16569" y="162"/>
                    <a:pt x="16561" y="181"/>
                    <a:pt x="16544" y="189"/>
                  </a:cubicBezTo>
                  <a:lnTo>
                    <a:pt x="51" y="7254"/>
                  </a:lnTo>
                  <a:cubicBezTo>
                    <a:pt x="34" y="7261"/>
                    <a:pt x="14" y="7254"/>
                    <a:pt x="7" y="7237"/>
                  </a:cubicBezTo>
                  <a:cubicBezTo>
                    <a:pt x="0" y="7220"/>
                    <a:pt x="7" y="7200"/>
                    <a:pt x="24" y="7193"/>
                  </a:cubicBezTo>
                  <a:close/>
                  <a:moveTo>
                    <a:pt x="16391" y="0"/>
                  </a:moveTo>
                  <a:lnTo>
                    <a:pt x="16837" y="27"/>
                  </a:lnTo>
                  <a:lnTo>
                    <a:pt x="16549" y="368"/>
                  </a:lnTo>
                  <a:lnTo>
                    <a:pt x="16391" y="0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95" name="Freeform 71"/>
            <p:cNvSpPr>
              <a:spLocks noEditPoints="1"/>
            </p:cNvSpPr>
            <p:nvPr/>
          </p:nvSpPr>
          <p:spPr bwMode="auto">
            <a:xfrm>
              <a:off x="1073" y="2449"/>
              <a:ext cx="1926" cy="1014"/>
            </a:xfrm>
            <a:custGeom>
              <a:avLst/>
              <a:gdLst/>
              <a:ahLst/>
              <a:cxnLst>
                <a:cxn ang="0">
                  <a:pos x="53" y="8"/>
                </a:cxn>
                <a:cxn ang="0">
                  <a:pos x="15953" y="7663"/>
                </a:cxn>
                <a:cxn ang="0">
                  <a:pos x="15968" y="7708"/>
                </a:cxn>
                <a:cxn ang="0">
                  <a:pos x="15924" y="7723"/>
                </a:cxn>
                <a:cxn ang="0">
                  <a:pos x="24" y="68"/>
                </a:cxn>
                <a:cxn ang="0">
                  <a:pos x="8" y="23"/>
                </a:cxn>
                <a:cxn ang="0">
                  <a:pos x="53" y="8"/>
                </a:cxn>
                <a:cxn ang="0">
                  <a:pos x="15965" y="7484"/>
                </a:cxn>
                <a:cxn ang="0">
                  <a:pos x="16238" y="7838"/>
                </a:cxn>
                <a:cxn ang="0">
                  <a:pos x="15791" y="7844"/>
                </a:cxn>
                <a:cxn ang="0">
                  <a:pos x="15965" y="7484"/>
                </a:cxn>
              </a:cxnLst>
              <a:rect l="0" t="0" r="r" b="b"/>
              <a:pathLst>
                <a:path w="16238" h="7844">
                  <a:moveTo>
                    <a:pt x="53" y="8"/>
                  </a:moveTo>
                  <a:lnTo>
                    <a:pt x="15953" y="7663"/>
                  </a:lnTo>
                  <a:cubicBezTo>
                    <a:pt x="15969" y="7671"/>
                    <a:pt x="15976" y="7691"/>
                    <a:pt x="15968" y="7708"/>
                  </a:cubicBezTo>
                  <a:cubicBezTo>
                    <a:pt x="15960" y="7724"/>
                    <a:pt x="15940" y="7731"/>
                    <a:pt x="15924" y="7723"/>
                  </a:cubicBezTo>
                  <a:lnTo>
                    <a:pt x="24" y="68"/>
                  </a:lnTo>
                  <a:cubicBezTo>
                    <a:pt x="7" y="60"/>
                    <a:pt x="0" y="40"/>
                    <a:pt x="8" y="23"/>
                  </a:cubicBezTo>
                  <a:cubicBezTo>
                    <a:pt x="16" y="7"/>
                    <a:pt x="36" y="0"/>
                    <a:pt x="53" y="8"/>
                  </a:cubicBezTo>
                  <a:close/>
                  <a:moveTo>
                    <a:pt x="15965" y="7484"/>
                  </a:moveTo>
                  <a:lnTo>
                    <a:pt x="16238" y="7838"/>
                  </a:lnTo>
                  <a:lnTo>
                    <a:pt x="15791" y="7844"/>
                  </a:lnTo>
                  <a:lnTo>
                    <a:pt x="15965" y="7484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96" name="Freeform 72"/>
            <p:cNvSpPr>
              <a:spLocks noEditPoints="1"/>
            </p:cNvSpPr>
            <p:nvPr/>
          </p:nvSpPr>
          <p:spPr bwMode="auto">
            <a:xfrm>
              <a:off x="934" y="1574"/>
              <a:ext cx="2140" cy="52"/>
            </a:xfrm>
            <a:custGeom>
              <a:avLst/>
              <a:gdLst/>
              <a:ahLst/>
              <a:cxnLst>
                <a:cxn ang="0">
                  <a:pos x="18003" y="233"/>
                </a:cxn>
                <a:cxn ang="0">
                  <a:pos x="333" y="233"/>
                </a:cxn>
                <a:cxn ang="0">
                  <a:pos x="300" y="200"/>
                </a:cxn>
                <a:cxn ang="0">
                  <a:pos x="333" y="166"/>
                </a:cxn>
                <a:cxn ang="0">
                  <a:pos x="18003" y="166"/>
                </a:cxn>
                <a:cxn ang="0">
                  <a:pos x="18037" y="200"/>
                </a:cxn>
                <a:cxn ang="0">
                  <a:pos x="18003" y="233"/>
                </a:cxn>
                <a:cxn ang="0">
                  <a:pos x="400" y="400"/>
                </a:cxn>
                <a:cxn ang="0">
                  <a:pos x="0" y="200"/>
                </a:cxn>
                <a:cxn ang="0">
                  <a:pos x="400" y="0"/>
                </a:cxn>
                <a:cxn ang="0">
                  <a:pos x="400" y="400"/>
                </a:cxn>
              </a:cxnLst>
              <a:rect l="0" t="0" r="r" b="b"/>
              <a:pathLst>
                <a:path w="18037" h="400">
                  <a:moveTo>
                    <a:pt x="18003" y="233"/>
                  </a:moveTo>
                  <a:lnTo>
                    <a:pt x="333" y="233"/>
                  </a:lnTo>
                  <a:cubicBezTo>
                    <a:pt x="315" y="233"/>
                    <a:pt x="300" y="218"/>
                    <a:pt x="300" y="200"/>
                  </a:cubicBezTo>
                  <a:cubicBezTo>
                    <a:pt x="300" y="181"/>
                    <a:pt x="315" y="166"/>
                    <a:pt x="333" y="166"/>
                  </a:cubicBezTo>
                  <a:lnTo>
                    <a:pt x="18003" y="166"/>
                  </a:lnTo>
                  <a:cubicBezTo>
                    <a:pt x="18022" y="166"/>
                    <a:pt x="18037" y="181"/>
                    <a:pt x="18037" y="200"/>
                  </a:cubicBezTo>
                  <a:cubicBezTo>
                    <a:pt x="18037" y="218"/>
                    <a:pt x="18022" y="233"/>
                    <a:pt x="18003" y="233"/>
                  </a:cubicBezTo>
                  <a:close/>
                  <a:moveTo>
                    <a:pt x="400" y="400"/>
                  </a:moveTo>
                  <a:lnTo>
                    <a:pt x="0" y="200"/>
                  </a:lnTo>
                  <a:lnTo>
                    <a:pt x="400" y="0"/>
                  </a:lnTo>
                  <a:lnTo>
                    <a:pt x="400" y="400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97" name="Freeform 73"/>
            <p:cNvSpPr>
              <a:spLocks noEditPoints="1"/>
            </p:cNvSpPr>
            <p:nvPr/>
          </p:nvSpPr>
          <p:spPr bwMode="auto">
            <a:xfrm>
              <a:off x="2145" y="1600"/>
              <a:ext cx="858" cy="548"/>
            </a:xfrm>
            <a:custGeom>
              <a:avLst/>
              <a:gdLst/>
              <a:ahLst/>
              <a:cxnLst>
                <a:cxn ang="0">
                  <a:pos x="7180" y="4229"/>
                </a:cxn>
                <a:cxn ang="0">
                  <a:pos x="271" y="197"/>
                </a:cxn>
                <a:cxn ang="0">
                  <a:pos x="259" y="151"/>
                </a:cxn>
                <a:cxn ang="0">
                  <a:pos x="304" y="139"/>
                </a:cxn>
                <a:cxn ang="0">
                  <a:pos x="7213" y="4171"/>
                </a:cxn>
                <a:cxn ang="0">
                  <a:pos x="7225" y="4217"/>
                </a:cxn>
                <a:cxn ang="0">
                  <a:pos x="7180" y="4229"/>
                </a:cxn>
                <a:cxn ang="0">
                  <a:pos x="244" y="374"/>
                </a:cxn>
                <a:cxn ang="0">
                  <a:pos x="0" y="0"/>
                </a:cxn>
                <a:cxn ang="0">
                  <a:pos x="446" y="29"/>
                </a:cxn>
                <a:cxn ang="0">
                  <a:pos x="244" y="374"/>
                </a:cxn>
              </a:cxnLst>
              <a:rect l="0" t="0" r="r" b="b"/>
              <a:pathLst>
                <a:path w="7235" h="4238">
                  <a:moveTo>
                    <a:pt x="7180" y="4229"/>
                  </a:moveTo>
                  <a:lnTo>
                    <a:pt x="271" y="197"/>
                  </a:lnTo>
                  <a:cubicBezTo>
                    <a:pt x="255" y="187"/>
                    <a:pt x="250" y="167"/>
                    <a:pt x="259" y="151"/>
                  </a:cubicBezTo>
                  <a:cubicBezTo>
                    <a:pt x="268" y="135"/>
                    <a:pt x="289" y="130"/>
                    <a:pt x="304" y="139"/>
                  </a:cubicBezTo>
                  <a:lnTo>
                    <a:pt x="7213" y="4171"/>
                  </a:lnTo>
                  <a:cubicBezTo>
                    <a:pt x="7229" y="4180"/>
                    <a:pt x="7235" y="4201"/>
                    <a:pt x="7225" y="4217"/>
                  </a:cubicBezTo>
                  <a:cubicBezTo>
                    <a:pt x="7216" y="4233"/>
                    <a:pt x="7196" y="4238"/>
                    <a:pt x="7180" y="4229"/>
                  </a:cubicBezTo>
                  <a:close/>
                  <a:moveTo>
                    <a:pt x="244" y="374"/>
                  </a:moveTo>
                  <a:lnTo>
                    <a:pt x="0" y="0"/>
                  </a:lnTo>
                  <a:lnTo>
                    <a:pt x="446" y="29"/>
                  </a:lnTo>
                  <a:lnTo>
                    <a:pt x="244" y="374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98" name="Freeform 74"/>
            <p:cNvSpPr>
              <a:spLocks noEditPoints="1"/>
            </p:cNvSpPr>
            <p:nvPr/>
          </p:nvSpPr>
          <p:spPr bwMode="auto">
            <a:xfrm>
              <a:off x="2216" y="3591"/>
              <a:ext cx="858" cy="52"/>
            </a:xfrm>
            <a:custGeom>
              <a:avLst/>
              <a:gdLst/>
              <a:ahLst/>
              <a:cxnLst>
                <a:cxn ang="0">
                  <a:pos x="7200" y="234"/>
                </a:cxn>
                <a:cxn ang="0">
                  <a:pos x="334" y="234"/>
                </a:cxn>
                <a:cxn ang="0">
                  <a:pos x="300" y="200"/>
                </a:cxn>
                <a:cxn ang="0">
                  <a:pos x="334" y="167"/>
                </a:cxn>
                <a:cxn ang="0">
                  <a:pos x="7200" y="167"/>
                </a:cxn>
                <a:cxn ang="0">
                  <a:pos x="7234" y="200"/>
                </a:cxn>
                <a:cxn ang="0">
                  <a:pos x="7200" y="234"/>
                </a:cxn>
                <a:cxn ang="0">
                  <a:pos x="400" y="400"/>
                </a:cxn>
                <a:cxn ang="0">
                  <a:pos x="0" y="200"/>
                </a:cxn>
                <a:cxn ang="0">
                  <a:pos x="400" y="0"/>
                </a:cxn>
                <a:cxn ang="0">
                  <a:pos x="400" y="400"/>
                </a:cxn>
              </a:cxnLst>
              <a:rect l="0" t="0" r="r" b="b"/>
              <a:pathLst>
                <a:path w="7234" h="400">
                  <a:moveTo>
                    <a:pt x="7200" y="234"/>
                  </a:moveTo>
                  <a:lnTo>
                    <a:pt x="334" y="234"/>
                  </a:lnTo>
                  <a:cubicBezTo>
                    <a:pt x="315" y="234"/>
                    <a:pt x="300" y="219"/>
                    <a:pt x="300" y="200"/>
                  </a:cubicBezTo>
                  <a:cubicBezTo>
                    <a:pt x="300" y="182"/>
                    <a:pt x="315" y="167"/>
                    <a:pt x="334" y="167"/>
                  </a:cubicBezTo>
                  <a:lnTo>
                    <a:pt x="7200" y="167"/>
                  </a:lnTo>
                  <a:cubicBezTo>
                    <a:pt x="7219" y="167"/>
                    <a:pt x="7234" y="182"/>
                    <a:pt x="7234" y="200"/>
                  </a:cubicBezTo>
                  <a:cubicBezTo>
                    <a:pt x="7234" y="219"/>
                    <a:pt x="7219" y="234"/>
                    <a:pt x="7200" y="234"/>
                  </a:cubicBezTo>
                  <a:close/>
                  <a:moveTo>
                    <a:pt x="400" y="400"/>
                  </a:moveTo>
                  <a:lnTo>
                    <a:pt x="0" y="200"/>
                  </a:lnTo>
                  <a:lnTo>
                    <a:pt x="400" y="0"/>
                  </a:lnTo>
                  <a:lnTo>
                    <a:pt x="400" y="400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182978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4294967295"/>
          </p:nvPr>
        </p:nvSpPr>
        <p:spPr>
          <a:xfrm>
            <a:off x="1331640" y="1052736"/>
            <a:ext cx="5184576" cy="5256584"/>
          </a:xfrm>
        </p:spPr>
        <p:txBody>
          <a:bodyPr/>
          <a:lstStyle/>
          <a:p>
            <a:pPr marL="82296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82296" indent="0" algn="ctr">
              <a:buNone/>
            </a:pPr>
            <a:r>
              <a:rPr lang="en-US" sz="9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is KVN</a:t>
            </a:r>
            <a:endParaRPr lang="ru-RU" sz="9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32656"/>
            <a:ext cx="2359025" cy="282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581893"/>
            <a:ext cx="2994025" cy="116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35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204864"/>
            <a:ext cx="7559675" cy="426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7475" y="188641"/>
            <a:ext cx="2221742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Скругленная прямоугольная выноска 4"/>
          <p:cNvSpPr/>
          <p:nvPr/>
        </p:nvSpPr>
        <p:spPr>
          <a:xfrm>
            <a:off x="619626" y="404664"/>
            <a:ext cx="4730824" cy="1476744"/>
          </a:xfrm>
          <a:prstGeom prst="wedgeRoundRectCallou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i="1" dirty="0" smtClean="0">
                <a:solidFill>
                  <a:srgbClr val="FF0000"/>
                </a:solidFill>
              </a:rPr>
              <a:t>We can`t manage without verbs. My next task is finding verbs</a:t>
            </a:r>
            <a:r>
              <a:rPr lang="ru-RU" sz="2400" b="1" i="1" dirty="0" smtClean="0">
                <a:solidFill>
                  <a:srgbClr val="FF0000"/>
                </a:solidFill>
              </a:rPr>
              <a:t>:</a:t>
            </a:r>
            <a:endParaRPr lang="ru-RU" sz="24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2840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4294967295"/>
          </p:nvPr>
        </p:nvSpPr>
        <p:spPr>
          <a:xfrm>
            <a:off x="0" y="2924175"/>
            <a:ext cx="8153400" cy="3600450"/>
          </a:xfrm>
        </p:spPr>
        <p:txBody>
          <a:bodyPr>
            <a:normAutofit fontScale="92500" lnSpcReduction="20000"/>
          </a:bodyPr>
          <a:lstStyle/>
          <a:p>
            <a:pPr marL="82296" indent="0" algn="ctr">
              <a:buNone/>
            </a:pPr>
            <a:r>
              <a:rPr lang="en-US" sz="6000" b="1" dirty="0">
                <a:solidFill>
                  <a:srgbClr val="365F91"/>
                </a:solidFill>
                <a:latin typeface="Comic Sans MS" pitchFamily="66" charset="0"/>
                <a:ea typeface="Times New Roman"/>
              </a:rPr>
              <a:t>RUN   WASH   SING </a:t>
            </a:r>
            <a:endParaRPr lang="ru-RU" sz="6000" b="1" dirty="0" smtClean="0">
              <a:solidFill>
                <a:srgbClr val="365F91"/>
              </a:solidFill>
              <a:latin typeface="Comic Sans MS" pitchFamily="66" charset="0"/>
              <a:ea typeface="Times New Roman"/>
            </a:endParaRPr>
          </a:p>
          <a:p>
            <a:pPr marL="82296" indent="0" algn="ctr">
              <a:buNone/>
            </a:pPr>
            <a:r>
              <a:rPr lang="en-US" sz="6000" b="1" dirty="0">
                <a:solidFill>
                  <a:srgbClr val="365F91"/>
                </a:solidFill>
                <a:latin typeface="Comic Sans MS" pitchFamily="66" charset="0"/>
                <a:ea typeface="Times New Roman"/>
              </a:rPr>
              <a:t>SIT   GO   WRITE </a:t>
            </a:r>
            <a:endParaRPr lang="ru-RU" sz="6000" b="1" dirty="0" smtClean="0">
              <a:solidFill>
                <a:srgbClr val="365F91"/>
              </a:solidFill>
              <a:latin typeface="Comic Sans MS" pitchFamily="66" charset="0"/>
              <a:ea typeface="Times New Roman"/>
            </a:endParaRPr>
          </a:p>
          <a:p>
            <a:pPr marL="82296" indent="0" algn="ctr">
              <a:buNone/>
            </a:pPr>
            <a:r>
              <a:rPr lang="en-US" sz="6000" b="1" dirty="0">
                <a:solidFill>
                  <a:srgbClr val="365F91"/>
                </a:solidFill>
                <a:latin typeface="Comic Sans MS" pitchFamily="66" charset="0"/>
                <a:ea typeface="Times New Roman"/>
              </a:rPr>
              <a:t>EAT   DO </a:t>
            </a:r>
            <a:r>
              <a:rPr lang="ru-RU" sz="6000" b="1" dirty="0" smtClean="0">
                <a:solidFill>
                  <a:srgbClr val="365F91"/>
                </a:solidFill>
                <a:latin typeface="Comic Sans MS" pitchFamily="66" charset="0"/>
                <a:ea typeface="Times New Roman"/>
              </a:rPr>
              <a:t>  </a:t>
            </a:r>
            <a:r>
              <a:rPr lang="en-US" sz="6000" b="1" dirty="0" smtClean="0">
                <a:solidFill>
                  <a:srgbClr val="365F91"/>
                </a:solidFill>
                <a:latin typeface="Comic Sans MS" pitchFamily="66" charset="0"/>
                <a:ea typeface="Times New Roman"/>
              </a:rPr>
              <a:t>READ</a:t>
            </a:r>
            <a:endParaRPr lang="ru-RU" sz="6000" b="1" dirty="0" smtClean="0">
              <a:solidFill>
                <a:srgbClr val="365F91"/>
              </a:solidFill>
              <a:latin typeface="Comic Sans MS" pitchFamily="66" charset="0"/>
              <a:ea typeface="Times New Roman"/>
            </a:endParaRPr>
          </a:p>
          <a:p>
            <a:pPr marL="82296" indent="0" algn="ctr">
              <a:buNone/>
            </a:pPr>
            <a:r>
              <a:rPr lang="en-US" sz="6000" b="1" dirty="0">
                <a:solidFill>
                  <a:srgbClr val="365F91"/>
                </a:solidFill>
                <a:latin typeface="Comic Sans MS" pitchFamily="66" charset="0"/>
                <a:ea typeface="Times New Roman"/>
              </a:rPr>
              <a:t>PLAY</a:t>
            </a:r>
            <a:endParaRPr lang="ru-RU" sz="6000" b="1" dirty="0" smtClean="0">
              <a:solidFill>
                <a:srgbClr val="365F91"/>
              </a:solidFill>
              <a:latin typeface="Comic Sans MS" pitchFamily="66" charset="0"/>
              <a:ea typeface="Times New Roman"/>
            </a:endParaRPr>
          </a:p>
          <a:p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332656"/>
            <a:ext cx="2070993" cy="2483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76672"/>
            <a:ext cx="3354065" cy="1305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6858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75656" y="2276872"/>
            <a:ext cx="5111750" cy="301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5" y="179441"/>
            <a:ext cx="1850901" cy="2221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Скругленная прямоугольная выноска 4"/>
          <p:cNvSpPr/>
          <p:nvPr/>
        </p:nvSpPr>
        <p:spPr>
          <a:xfrm>
            <a:off x="2411760" y="197882"/>
            <a:ext cx="3888432" cy="943400"/>
          </a:xfrm>
          <a:prstGeom prst="wedgeRoundRectCallou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i="1" dirty="0" smtClean="0">
                <a:solidFill>
                  <a:srgbClr val="FF0000"/>
                </a:solidFill>
              </a:rPr>
              <a:t>Now make sentences</a:t>
            </a:r>
            <a:r>
              <a:rPr lang="ru-RU" sz="2400" b="1" i="1" dirty="0" smtClean="0">
                <a:solidFill>
                  <a:srgbClr val="FF0000"/>
                </a:solidFill>
              </a:rPr>
              <a:t>:</a:t>
            </a:r>
            <a:endParaRPr lang="ru-RU" sz="24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6519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4294967295"/>
          </p:nvPr>
        </p:nvSpPr>
        <p:spPr>
          <a:xfrm>
            <a:off x="0" y="2565400"/>
            <a:ext cx="8964488" cy="3887788"/>
          </a:xfrm>
        </p:spPr>
        <p:txBody>
          <a:bodyPr>
            <a:normAutofit fontScale="92500"/>
          </a:bodyPr>
          <a:lstStyle/>
          <a:p>
            <a:pPr marL="596646" indent="-514350">
              <a:buFont typeface="+mj-lt"/>
              <a:buAutoNum type="arabicPeriod"/>
            </a:pPr>
            <a:r>
              <a:rPr lang="en-US" b="1" i="1" dirty="0" smtClean="0">
                <a:solidFill>
                  <a:schemeClr val="accent1"/>
                </a:solidFill>
                <a:latin typeface="Comic Sans MS" pitchFamily="66" charset="0"/>
                <a:cs typeface="Times New Roman" panose="02020603050405020304" pitchFamily="18" charset="0"/>
              </a:rPr>
              <a:t>I usually watch TV on Sunday.</a:t>
            </a:r>
          </a:p>
          <a:p>
            <a:pPr marL="596646" indent="-514350">
              <a:buFont typeface="+mj-lt"/>
              <a:buAutoNum type="arabicPeriod"/>
            </a:pPr>
            <a:r>
              <a:rPr lang="en-US" b="1" i="1" dirty="0" smtClean="0">
                <a:solidFill>
                  <a:schemeClr val="accent1"/>
                </a:solidFill>
                <a:latin typeface="Comic Sans MS" pitchFamily="66" charset="0"/>
                <a:cs typeface="Times New Roman" panose="02020603050405020304" pitchFamily="18" charset="0"/>
              </a:rPr>
              <a:t>She always plays the piano at home.</a:t>
            </a:r>
          </a:p>
          <a:p>
            <a:pPr marL="596646" indent="-514350">
              <a:buFont typeface="+mj-lt"/>
              <a:buAutoNum type="arabicPeriod"/>
            </a:pPr>
            <a:r>
              <a:rPr lang="en-US" b="1" i="1" dirty="0" smtClean="0">
                <a:solidFill>
                  <a:schemeClr val="accent1"/>
                </a:solidFill>
                <a:latin typeface="Comic Sans MS" pitchFamily="66" charset="0"/>
                <a:cs typeface="Times New Roman" panose="02020603050405020304" pitchFamily="18" charset="0"/>
              </a:rPr>
              <a:t>We often cleans his teeth in the morning.</a:t>
            </a:r>
          </a:p>
          <a:p>
            <a:pPr marL="596646" indent="-514350">
              <a:buFont typeface="+mj-lt"/>
              <a:buAutoNum type="arabicPeriod"/>
            </a:pPr>
            <a:r>
              <a:rPr lang="en-US" b="1" i="1" dirty="0" smtClean="0">
                <a:solidFill>
                  <a:schemeClr val="accent1"/>
                </a:solidFill>
                <a:latin typeface="Comic Sans MS" pitchFamily="66" charset="0"/>
                <a:cs typeface="Times New Roman" panose="02020603050405020304" pitchFamily="18" charset="0"/>
              </a:rPr>
              <a:t>He doesn`t read fairy-tales to my sister.</a:t>
            </a:r>
          </a:p>
          <a:p>
            <a:pPr marL="596646" indent="-514350">
              <a:buFont typeface="+mj-lt"/>
              <a:buAutoNum type="arabicPeriod"/>
            </a:pPr>
            <a:r>
              <a:rPr lang="en-US" b="1" i="1" dirty="0" smtClean="0">
                <a:solidFill>
                  <a:schemeClr val="accent1"/>
                </a:solidFill>
                <a:latin typeface="Comic Sans MS" pitchFamily="66" charset="0"/>
                <a:cs typeface="Times New Roman" panose="02020603050405020304" pitchFamily="18" charset="0"/>
              </a:rPr>
              <a:t>It`s time to go to bed.</a:t>
            </a:r>
          </a:p>
          <a:p>
            <a:pPr marL="596646" indent="-514350">
              <a:buFont typeface="+mj-lt"/>
              <a:buAutoNum type="arabicPeriod"/>
            </a:pPr>
            <a:r>
              <a:rPr lang="en-US" b="1" i="1" dirty="0" smtClean="0">
                <a:solidFill>
                  <a:schemeClr val="accent1"/>
                </a:solidFill>
                <a:latin typeface="Comic Sans MS" pitchFamily="66" charset="0"/>
                <a:cs typeface="Times New Roman" panose="02020603050405020304" pitchFamily="18" charset="0"/>
              </a:rPr>
              <a:t>He likes jam, cakes, sweets.</a:t>
            </a:r>
            <a:r>
              <a:rPr lang="en-US" b="1" i="1" dirty="0" smtClean="0">
                <a:solidFill>
                  <a:schemeClr val="accent6"/>
                </a:solidFill>
                <a:latin typeface="Comic Sans MS" pitchFamily="66" charset="0"/>
                <a:cs typeface="Times New Roman" panose="02020603050405020304" pitchFamily="18" charset="0"/>
              </a:rPr>
              <a:t> </a:t>
            </a:r>
            <a:endParaRPr lang="ru-RU" b="1" i="1" dirty="0">
              <a:solidFill>
                <a:schemeClr val="accent6"/>
              </a:solidFill>
              <a:latin typeface="Comic Sans MS" pitchFamily="66" charset="0"/>
              <a:cs typeface="Times New Roman" panose="02020603050405020304" pitchFamily="18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88640"/>
            <a:ext cx="1852613" cy="222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2460" y="275506"/>
            <a:ext cx="3647382" cy="1425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8501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539552" y="260648"/>
            <a:ext cx="4248472" cy="1440160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  <a:latin typeface="Comic Sans MS" pitchFamily="66" charset="0"/>
              </a:rPr>
              <a:t>Hello!</a:t>
            </a:r>
            <a:br>
              <a:rPr lang="en-US" sz="2800" dirty="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en-US" sz="2800" dirty="0" smtClean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en-US" sz="2800" dirty="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en-US" sz="2800" dirty="0" smtClean="0">
                <a:solidFill>
                  <a:srgbClr val="FF0000"/>
                </a:solidFill>
                <a:latin typeface="Comic Sans MS" pitchFamily="66" charset="0"/>
                <a:cs typeface="Times New Roman" panose="02020603050405020304" pitchFamily="18" charset="0"/>
              </a:rPr>
              <a:t>My name is Jason!</a:t>
            </a:r>
            <a:endParaRPr lang="ru-RU" sz="28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764704"/>
            <a:ext cx="3343106" cy="3992563"/>
          </a:xfrm>
        </p:spPr>
      </p:pic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>
          <a:xfrm>
            <a:off x="457200" y="2708920"/>
            <a:ext cx="3754760" cy="3240360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Comic Sans MS" pitchFamily="66" charset="0"/>
              </a:rPr>
              <a:t>I am glad to see you. Today we are playing KVN. I think you don`t know English language. There are 12 tasks. I wish you success!</a:t>
            </a:r>
            <a:endParaRPr lang="ru-RU" sz="32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1351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756007394"/>
              </p:ext>
            </p:extLst>
          </p:nvPr>
        </p:nvGraphicFramePr>
        <p:xfrm>
          <a:off x="611562" y="1476663"/>
          <a:ext cx="6048671" cy="4907280"/>
        </p:xfrm>
        <a:graphic>
          <a:graphicData uri="http://schemas.openxmlformats.org/drawingml/2006/table">
            <a:tbl>
              <a:tblPr/>
              <a:tblGrid>
                <a:gridCol w="550058"/>
                <a:gridCol w="610957"/>
                <a:gridCol w="610957"/>
                <a:gridCol w="610957"/>
                <a:gridCol w="610957"/>
                <a:gridCol w="610957"/>
                <a:gridCol w="610957"/>
                <a:gridCol w="610957"/>
                <a:gridCol w="610957"/>
                <a:gridCol w="610957"/>
              </a:tblGrid>
              <a:tr h="4688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 b="1" dirty="0">
                          <a:solidFill>
                            <a:srgbClr val="365F91"/>
                          </a:solidFill>
                          <a:effectLst/>
                          <a:latin typeface="Segoe UI Semibold" pitchFamily="34" charset="0"/>
                          <a:ea typeface="Calibri"/>
                          <a:cs typeface="Times New Roman"/>
                        </a:rPr>
                        <a:t>e</a:t>
                      </a:r>
                      <a:endParaRPr lang="ru-RU" sz="2800" dirty="0">
                        <a:effectLst/>
                        <a:latin typeface="Segoe UI Semibold" pitchFamily="34" charset="0"/>
                        <a:ea typeface="Calibri"/>
                        <a:cs typeface="Times New Roman"/>
                      </a:endParaRPr>
                    </a:p>
                  </a:txBody>
                  <a:tcPr marL="50705" marR="50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 b="1">
                          <a:solidFill>
                            <a:srgbClr val="365F91"/>
                          </a:solidFill>
                          <a:effectLst/>
                          <a:latin typeface="Segoe UI Semibold" pitchFamily="34" charset="0"/>
                          <a:ea typeface="Calibri"/>
                          <a:cs typeface="Times New Roman"/>
                        </a:rPr>
                        <a:t>s</a:t>
                      </a:r>
                      <a:endParaRPr lang="ru-RU" sz="2800">
                        <a:effectLst/>
                        <a:latin typeface="Segoe UI Semibold" pitchFamily="34" charset="0"/>
                        <a:ea typeface="Calibri"/>
                        <a:cs typeface="Times New Roman"/>
                      </a:endParaRPr>
                    </a:p>
                  </a:txBody>
                  <a:tcPr marL="50705" marR="50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 b="1">
                          <a:solidFill>
                            <a:srgbClr val="365F91"/>
                          </a:solidFill>
                          <a:effectLst/>
                          <a:latin typeface="Segoe UI Semibold" pitchFamily="34" charset="0"/>
                          <a:ea typeface="Calibri"/>
                          <a:cs typeface="Times New Roman"/>
                        </a:rPr>
                        <a:t>g</a:t>
                      </a:r>
                      <a:endParaRPr lang="ru-RU" sz="2800">
                        <a:effectLst/>
                        <a:latin typeface="Segoe UI Semibold" pitchFamily="34" charset="0"/>
                        <a:ea typeface="Calibri"/>
                        <a:cs typeface="Times New Roman"/>
                      </a:endParaRPr>
                    </a:p>
                  </a:txBody>
                  <a:tcPr marL="50705" marR="50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 b="1">
                          <a:solidFill>
                            <a:srgbClr val="365F91"/>
                          </a:solidFill>
                          <a:effectLst/>
                          <a:latin typeface="Segoe UI Semibold" pitchFamily="34" charset="0"/>
                          <a:ea typeface="Calibri"/>
                          <a:cs typeface="Times New Roman"/>
                        </a:rPr>
                        <a:t>s</a:t>
                      </a:r>
                      <a:endParaRPr lang="ru-RU" sz="2800">
                        <a:effectLst/>
                        <a:latin typeface="Segoe UI Semibold" pitchFamily="34" charset="0"/>
                        <a:ea typeface="Calibri"/>
                        <a:cs typeface="Times New Roman"/>
                      </a:endParaRPr>
                    </a:p>
                  </a:txBody>
                  <a:tcPr marL="50705" marR="50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 b="1">
                          <a:solidFill>
                            <a:srgbClr val="365F91"/>
                          </a:solidFill>
                          <a:effectLst/>
                          <a:latin typeface="Segoe UI Semibold" pitchFamily="34" charset="0"/>
                          <a:ea typeface="Calibri"/>
                          <a:cs typeface="Times New Roman"/>
                        </a:rPr>
                        <a:t>a</a:t>
                      </a:r>
                      <a:endParaRPr lang="ru-RU" sz="2800">
                        <a:effectLst/>
                        <a:latin typeface="Segoe UI Semibold" pitchFamily="34" charset="0"/>
                        <a:ea typeface="Calibri"/>
                        <a:cs typeface="Times New Roman"/>
                      </a:endParaRPr>
                    </a:p>
                  </a:txBody>
                  <a:tcPr marL="50705" marR="50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 b="1">
                          <a:solidFill>
                            <a:srgbClr val="365F91"/>
                          </a:solidFill>
                          <a:effectLst/>
                          <a:latin typeface="Segoe UI Semibold" pitchFamily="34" charset="0"/>
                          <a:ea typeface="Calibri"/>
                          <a:cs typeface="Times New Roman"/>
                        </a:rPr>
                        <a:t>a</a:t>
                      </a:r>
                      <a:endParaRPr lang="ru-RU" sz="2800">
                        <a:effectLst/>
                        <a:latin typeface="Segoe UI Semibold" pitchFamily="34" charset="0"/>
                        <a:ea typeface="Calibri"/>
                        <a:cs typeface="Times New Roman"/>
                      </a:endParaRPr>
                    </a:p>
                  </a:txBody>
                  <a:tcPr marL="50705" marR="50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 b="1" dirty="0">
                          <a:solidFill>
                            <a:srgbClr val="365F91"/>
                          </a:solidFill>
                          <a:effectLst/>
                          <a:latin typeface="Segoe UI Semibold" pitchFamily="34" charset="0"/>
                          <a:ea typeface="Calibri"/>
                          <a:cs typeface="Times New Roman"/>
                        </a:rPr>
                        <a:t>s</a:t>
                      </a:r>
                      <a:endParaRPr lang="ru-RU" sz="2800" dirty="0">
                        <a:effectLst/>
                        <a:latin typeface="Segoe UI Semibold" pitchFamily="34" charset="0"/>
                        <a:ea typeface="Calibri"/>
                        <a:cs typeface="Times New Roman"/>
                      </a:endParaRPr>
                    </a:p>
                  </a:txBody>
                  <a:tcPr marL="50705" marR="50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 b="1">
                          <a:solidFill>
                            <a:srgbClr val="365F91"/>
                          </a:solidFill>
                          <a:effectLst/>
                          <a:latin typeface="Segoe UI Semibold" pitchFamily="34" charset="0"/>
                          <a:ea typeface="Calibri"/>
                          <a:cs typeface="Times New Roman"/>
                        </a:rPr>
                        <a:t>c</a:t>
                      </a:r>
                      <a:endParaRPr lang="ru-RU" sz="2800">
                        <a:effectLst/>
                        <a:latin typeface="Segoe UI Semibold" pitchFamily="34" charset="0"/>
                        <a:ea typeface="Calibri"/>
                        <a:cs typeface="Times New Roman"/>
                      </a:endParaRPr>
                    </a:p>
                  </a:txBody>
                  <a:tcPr marL="50705" marR="50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 b="1">
                          <a:solidFill>
                            <a:srgbClr val="365F91"/>
                          </a:solidFill>
                          <a:effectLst/>
                          <a:latin typeface="Segoe UI Semibold" pitchFamily="34" charset="0"/>
                          <a:ea typeface="Calibri"/>
                          <a:cs typeface="Times New Roman"/>
                        </a:rPr>
                        <a:t>a</a:t>
                      </a:r>
                      <a:endParaRPr lang="ru-RU" sz="2800">
                        <a:effectLst/>
                        <a:latin typeface="Segoe UI Semibold" pitchFamily="34" charset="0"/>
                        <a:ea typeface="Calibri"/>
                        <a:cs typeface="Times New Roman"/>
                      </a:endParaRPr>
                    </a:p>
                  </a:txBody>
                  <a:tcPr marL="50705" marR="50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 b="1">
                          <a:solidFill>
                            <a:srgbClr val="365F91"/>
                          </a:solidFill>
                          <a:effectLst/>
                          <a:latin typeface="Segoe UI Semibold" pitchFamily="34" charset="0"/>
                          <a:ea typeface="Calibri"/>
                          <a:cs typeface="Times New Roman"/>
                        </a:rPr>
                        <a:t>t</a:t>
                      </a:r>
                      <a:endParaRPr lang="ru-RU" sz="2800">
                        <a:effectLst/>
                        <a:latin typeface="Segoe UI Semibold" pitchFamily="34" charset="0"/>
                        <a:ea typeface="Calibri"/>
                        <a:cs typeface="Times New Roman"/>
                      </a:endParaRPr>
                    </a:p>
                  </a:txBody>
                  <a:tcPr marL="50705" marR="50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88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 b="1">
                          <a:solidFill>
                            <a:srgbClr val="365F91"/>
                          </a:solidFill>
                          <a:effectLst/>
                          <a:latin typeface="Segoe UI Semibold" pitchFamily="34" charset="0"/>
                          <a:ea typeface="Calibri"/>
                          <a:cs typeface="Times New Roman"/>
                        </a:rPr>
                        <a:t>r</a:t>
                      </a:r>
                      <a:endParaRPr lang="ru-RU" sz="2800">
                        <a:effectLst/>
                        <a:latin typeface="Segoe UI Semibold" pitchFamily="34" charset="0"/>
                        <a:ea typeface="Calibri"/>
                        <a:cs typeface="Times New Roman"/>
                      </a:endParaRPr>
                    </a:p>
                  </a:txBody>
                  <a:tcPr marL="50705" marR="50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 b="1">
                          <a:solidFill>
                            <a:srgbClr val="365F91"/>
                          </a:solidFill>
                          <a:effectLst/>
                          <a:latin typeface="Segoe UI Semibold" pitchFamily="34" charset="0"/>
                          <a:ea typeface="Calibri"/>
                          <a:cs typeface="Times New Roman"/>
                        </a:rPr>
                        <a:t>m</a:t>
                      </a:r>
                      <a:endParaRPr lang="ru-RU" sz="2800">
                        <a:effectLst/>
                        <a:latin typeface="Segoe UI Semibold" pitchFamily="34" charset="0"/>
                        <a:ea typeface="Calibri"/>
                        <a:cs typeface="Times New Roman"/>
                      </a:endParaRPr>
                    </a:p>
                  </a:txBody>
                  <a:tcPr marL="50705" marR="50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 b="1">
                          <a:solidFill>
                            <a:srgbClr val="365F91"/>
                          </a:solidFill>
                          <a:effectLst/>
                          <a:latin typeface="Segoe UI Semibold" pitchFamily="34" charset="0"/>
                          <a:ea typeface="Calibri"/>
                          <a:cs typeface="Times New Roman"/>
                        </a:rPr>
                        <a:t>i</a:t>
                      </a:r>
                      <a:endParaRPr lang="ru-RU" sz="2800">
                        <a:effectLst/>
                        <a:latin typeface="Segoe UI Semibold" pitchFamily="34" charset="0"/>
                        <a:ea typeface="Calibri"/>
                        <a:cs typeface="Times New Roman"/>
                      </a:endParaRPr>
                    </a:p>
                  </a:txBody>
                  <a:tcPr marL="50705" marR="50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 b="1">
                          <a:solidFill>
                            <a:srgbClr val="365F91"/>
                          </a:solidFill>
                          <a:effectLst/>
                          <a:latin typeface="Segoe UI Semibold" pitchFamily="34" charset="0"/>
                          <a:ea typeface="Calibri"/>
                          <a:cs typeface="Times New Roman"/>
                        </a:rPr>
                        <a:t>a</a:t>
                      </a:r>
                      <a:endParaRPr lang="ru-RU" sz="2800">
                        <a:effectLst/>
                        <a:latin typeface="Segoe UI Semibold" pitchFamily="34" charset="0"/>
                        <a:ea typeface="Calibri"/>
                        <a:cs typeface="Times New Roman"/>
                      </a:endParaRPr>
                    </a:p>
                  </a:txBody>
                  <a:tcPr marL="50705" marR="50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 b="1">
                          <a:solidFill>
                            <a:srgbClr val="365F91"/>
                          </a:solidFill>
                          <a:effectLst/>
                          <a:latin typeface="Segoe UI Semibold" pitchFamily="34" charset="0"/>
                          <a:ea typeface="Calibri"/>
                          <a:cs typeface="Times New Roman"/>
                        </a:rPr>
                        <a:t>p</a:t>
                      </a:r>
                      <a:endParaRPr lang="ru-RU" sz="2800">
                        <a:effectLst/>
                        <a:latin typeface="Segoe UI Semibold" pitchFamily="34" charset="0"/>
                        <a:ea typeface="Calibri"/>
                        <a:cs typeface="Times New Roman"/>
                      </a:endParaRPr>
                    </a:p>
                  </a:txBody>
                  <a:tcPr marL="50705" marR="50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 b="1">
                          <a:solidFill>
                            <a:srgbClr val="365F91"/>
                          </a:solidFill>
                          <a:effectLst/>
                          <a:latin typeface="Segoe UI Semibold" pitchFamily="34" charset="0"/>
                          <a:ea typeface="Calibri"/>
                          <a:cs typeface="Times New Roman"/>
                        </a:rPr>
                        <a:t>i</a:t>
                      </a:r>
                      <a:endParaRPr lang="ru-RU" sz="2800">
                        <a:effectLst/>
                        <a:latin typeface="Segoe UI Semibold" pitchFamily="34" charset="0"/>
                        <a:ea typeface="Calibri"/>
                        <a:cs typeface="Times New Roman"/>
                      </a:endParaRPr>
                    </a:p>
                  </a:txBody>
                  <a:tcPr marL="50705" marR="50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 b="1">
                          <a:solidFill>
                            <a:srgbClr val="365F91"/>
                          </a:solidFill>
                          <a:effectLst/>
                          <a:latin typeface="Segoe UI Semibold" pitchFamily="34" charset="0"/>
                          <a:ea typeface="Calibri"/>
                          <a:cs typeface="Times New Roman"/>
                        </a:rPr>
                        <a:t>g</a:t>
                      </a:r>
                      <a:endParaRPr lang="ru-RU" sz="2800">
                        <a:effectLst/>
                        <a:latin typeface="Segoe UI Semibold" pitchFamily="34" charset="0"/>
                        <a:ea typeface="Calibri"/>
                        <a:cs typeface="Times New Roman"/>
                      </a:endParaRPr>
                    </a:p>
                  </a:txBody>
                  <a:tcPr marL="50705" marR="50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 b="1">
                          <a:solidFill>
                            <a:srgbClr val="365F91"/>
                          </a:solidFill>
                          <a:effectLst/>
                          <a:latin typeface="Segoe UI Semibold" pitchFamily="34" charset="0"/>
                          <a:ea typeface="Calibri"/>
                          <a:cs typeface="Times New Roman"/>
                        </a:rPr>
                        <a:t>s</a:t>
                      </a:r>
                      <a:endParaRPr lang="ru-RU" sz="2800">
                        <a:effectLst/>
                        <a:latin typeface="Segoe UI Semibold" pitchFamily="34" charset="0"/>
                        <a:ea typeface="Calibri"/>
                        <a:cs typeface="Times New Roman"/>
                      </a:endParaRPr>
                    </a:p>
                  </a:txBody>
                  <a:tcPr marL="50705" marR="50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 b="1">
                          <a:solidFill>
                            <a:srgbClr val="365F91"/>
                          </a:solidFill>
                          <a:effectLst/>
                          <a:latin typeface="Segoe UI Semibold" pitchFamily="34" charset="0"/>
                          <a:ea typeface="Calibri"/>
                          <a:cs typeface="Times New Roman"/>
                        </a:rPr>
                        <a:t>s</a:t>
                      </a:r>
                      <a:endParaRPr lang="ru-RU" sz="2800">
                        <a:effectLst/>
                        <a:latin typeface="Segoe UI Semibold" pitchFamily="34" charset="0"/>
                        <a:ea typeface="Calibri"/>
                        <a:cs typeface="Times New Roman"/>
                      </a:endParaRPr>
                    </a:p>
                  </a:txBody>
                  <a:tcPr marL="50705" marR="50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 b="1">
                          <a:solidFill>
                            <a:srgbClr val="365F91"/>
                          </a:solidFill>
                          <a:effectLst/>
                          <a:latin typeface="Segoe UI Semibold" pitchFamily="34" charset="0"/>
                          <a:ea typeface="Calibri"/>
                          <a:cs typeface="Times New Roman"/>
                        </a:rPr>
                        <a:t>r</a:t>
                      </a:r>
                      <a:endParaRPr lang="ru-RU" sz="2800">
                        <a:effectLst/>
                        <a:latin typeface="Segoe UI Semibold" pitchFamily="34" charset="0"/>
                        <a:ea typeface="Calibri"/>
                        <a:cs typeface="Times New Roman"/>
                      </a:endParaRPr>
                    </a:p>
                  </a:txBody>
                  <a:tcPr marL="50705" marR="50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88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 b="1">
                          <a:solidFill>
                            <a:srgbClr val="365F91"/>
                          </a:solidFill>
                          <a:effectLst/>
                          <a:latin typeface="Segoe UI Semibold" pitchFamily="34" charset="0"/>
                          <a:ea typeface="Calibri"/>
                          <a:cs typeface="Times New Roman"/>
                        </a:rPr>
                        <a:t>h</a:t>
                      </a:r>
                      <a:endParaRPr lang="ru-RU" sz="2800">
                        <a:effectLst/>
                        <a:latin typeface="Segoe UI Semibold" pitchFamily="34" charset="0"/>
                        <a:ea typeface="Calibri"/>
                        <a:cs typeface="Times New Roman"/>
                      </a:endParaRPr>
                    </a:p>
                  </a:txBody>
                  <a:tcPr marL="50705" marR="50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 b="1">
                          <a:solidFill>
                            <a:srgbClr val="365F91"/>
                          </a:solidFill>
                          <a:effectLst/>
                          <a:latin typeface="Segoe UI Semibold" pitchFamily="34" charset="0"/>
                          <a:ea typeface="Calibri"/>
                          <a:cs typeface="Times New Roman"/>
                        </a:rPr>
                        <a:t>o</a:t>
                      </a:r>
                      <a:endParaRPr lang="ru-RU" sz="2800">
                        <a:effectLst/>
                        <a:latin typeface="Segoe UI Semibold" pitchFamily="34" charset="0"/>
                        <a:ea typeface="Calibri"/>
                        <a:cs typeface="Times New Roman"/>
                      </a:endParaRPr>
                    </a:p>
                  </a:txBody>
                  <a:tcPr marL="50705" marR="50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 b="1">
                          <a:solidFill>
                            <a:srgbClr val="365F91"/>
                          </a:solidFill>
                          <a:effectLst/>
                          <a:latin typeface="Segoe UI Semibold" pitchFamily="34" charset="0"/>
                          <a:ea typeface="Calibri"/>
                          <a:cs typeface="Times New Roman"/>
                        </a:rPr>
                        <a:t>r</a:t>
                      </a:r>
                      <a:endParaRPr lang="ru-RU" sz="2800">
                        <a:effectLst/>
                        <a:latin typeface="Segoe UI Semibold" pitchFamily="34" charset="0"/>
                        <a:ea typeface="Calibri"/>
                        <a:cs typeface="Times New Roman"/>
                      </a:endParaRPr>
                    </a:p>
                  </a:txBody>
                  <a:tcPr marL="50705" marR="50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2800" b="1" dirty="0">
                          <a:solidFill>
                            <a:srgbClr val="365F91"/>
                          </a:solidFill>
                          <a:effectLst/>
                          <a:latin typeface="Segoe UI Semibold" pitchFamily="34" charset="0"/>
                          <a:ea typeface="Calibri"/>
                          <a:cs typeface="Times New Roman"/>
                        </a:rPr>
                        <a:t>s</a:t>
                      </a:r>
                      <a:endParaRPr lang="ru-RU" sz="2800" dirty="0">
                        <a:effectLst/>
                        <a:latin typeface="Segoe UI Semibold" pitchFamily="34" charset="0"/>
                        <a:ea typeface="Calibri"/>
                        <a:cs typeface="Times New Roman"/>
                      </a:endParaRPr>
                    </a:p>
                  </a:txBody>
                  <a:tcPr marL="50705" marR="50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2800" b="1">
                          <a:solidFill>
                            <a:srgbClr val="365F91"/>
                          </a:solidFill>
                          <a:effectLst/>
                          <a:latin typeface="Segoe UI Semibold" pitchFamily="34" charset="0"/>
                          <a:ea typeface="Calibri"/>
                          <a:cs typeface="Times New Roman"/>
                        </a:rPr>
                        <a:t>e</a:t>
                      </a:r>
                      <a:endParaRPr lang="ru-RU" sz="2800">
                        <a:effectLst/>
                        <a:latin typeface="Segoe UI Semibold" pitchFamily="34" charset="0"/>
                        <a:ea typeface="Calibri"/>
                        <a:cs typeface="Times New Roman"/>
                      </a:endParaRPr>
                    </a:p>
                  </a:txBody>
                  <a:tcPr marL="50705" marR="50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2800" b="1">
                          <a:solidFill>
                            <a:srgbClr val="365F91"/>
                          </a:solidFill>
                          <a:effectLst/>
                          <a:latin typeface="Segoe UI Semibold" pitchFamily="34" charset="0"/>
                          <a:ea typeface="Calibri"/>
                          <a:cs typeface="Times New Roman"/>
                        </a:rPr>
                        <a:t>d</a:t>
                      </a:r>
                      <a:endParaRPr lang="ru-RU" sz="2800">
                        <a:effectLst/>
                        <a:latin typeface="Segoe UI Semibold" pitchFamily="34" charset="0"/>
                        <a:ea typeface="Calibri"/>
                        <a:cs typeface="Times New Roman"/>
                      </a:endParaRPr>
                    </a:p>
                  </a:txBody>
                  <a:tcPr marL="50705" marR="50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2800" b="1">
                          <a:solidFill>
                            <a:srgbClr val="365F91"/>
                          </a:solidFill>
                          <a:effectLst/>
                          <a:latin typeface="Segoe UI Semibold" pitchFamily="34" charset="0"/>
                          <a:ea typeface="Calibri"/>
                          <a:cs typeface="Times New Roman"/>
                        </a:rPr>
                        <a:t>e</a:t>
                      </a:r>
                      <a:endParaRPr lang="ru-RU" sz="2800">
                        <a:effectLst/>
                        <a:latin typeface="Segoe UI Semibold" pitchFamily="34" charset="0"/>
                        <a:ea typeface="Calibri"/>
                        <a:cs typeface="Times New Roman"/>
                      </a:endParaRPr>
                    </a:p>
                  </a:txBody>
                  <a:tcPr marL="50705" marR="50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 b="1">
                          <a:solidFill>
                            <a:srgbClr val="365F91"/>
                          </a:solidFill>
                          <a:effectLst/>
                          <a:latin typeface="Segoe UI Semibold" pitchFamily="34" charset="0"/>
                          <a:ea typeface="Calibri"/>
                          <a:cs typeface="Times New Roman"/>
                        </a:rPr>
                        <a:t>s</a:t>
                      </a:r>
                      <a:endParaRPr lang="ru-RU" sz="2800">
                        <a:effectLst/>
                        <a:latin typeface="Segoe UI Semibold" pitchFamily="34" charset="0"/>
                        <a:ea typeface="Calibri"/>
                        <a:cs typeface="Times New Roman"/>
                      </a:endParaRPr>
                    </a:p>
                  </a:txBody>
                  <a:tcPr marL="50705" marR="50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 b="1">
                          <a:solidFill>
                            <a:srgbClr val="365F91"/>
                          </a:solidFill>
                          <a:effectLst/>
                          <a:latin typeface="Segoe UI Semibold" pitchFamily="34" charset="0"/>
                          <a:ea typeface="Calibri"/>
                          <a:cs typeface="Times New Roman"/>
                        </a:rPr>
                        <a:t>c</a:t>
                      </a:r>
                      <a:endParaRPr lang="ru-RU" sz="2800">
                        <a:effectLst/>
                        <a:latin typeface="Segoe UI Semibold" pitchFamily="34" charset="0"/>
                        <a:ea typeface="Calibri"/>
                        <a:cs typeface="Times New Roman"/>
                      </a:endParaRPr>
                    </a:p>
                  </a:txBody>
                  <a:tcPr marL="50705" marR="50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 b="1">
                          <a:solidFill>
                            <a:srgbClr val="365F91"/>
                          </a:solidFill>
                          <a:effectLst/>
                          <a:latin typeface="Segoe UI Semibold" pitchFamily="34" charset="0"/>
                          <a:ea typeface="Calibri"/>
                          <a:cs typeface="Times New Roman"/>
                        </a:rPr>
                        <a:t>d</a:t>
                      </a:r>
                      <a:endParaRPr lang="ru-RU" sz="2800">
                        <a:effectLst/>
                        <a:latin typeface="Segoe UI Semibold" pitchFamily="34" charset="0"/>
                        <a:ea typeface="Calibri"/>
                        <a:cs typeface="Times New Roman"/>
                      </a:endParaRPr>
                    </a:p>
                  </a:txBody>
                  <a:tcPr marL="50705" marR="50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88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 b="1">
                          <a:solidFill>
                            <a:srgbClr val="365F91"/>
                          </a:solidFill>
                          <a:effectLst/>
                          <a:latin typeface="Segoe UI Semibold" pitchFamily="34" charset="0"/>
                          <a:ea typeface="Calibri"/>
                          <a:cs typeface="Times New Roman"/>
                        </a:rPr>
                        <a:t>u</a:t>
                      </a:r>
                      <a:endParaRPr lang="ru-RU" sz="2800">
                        <a:effectLst/>
                        <a:latin typeface="Segoe UI Semibold" pitchFamily="34" charset="0"/>
                        <a:ea typeface="Calibri"/>
                        <a:cs typeface="Times New Roman"/>
                      </a:endParaRPr>
                    </a:p>
                  </a:txBody>
                  <a:tcPr marL="50705" marR="50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2800" b="1" dirty="0">
                          <a:solidFill>
                            <a:srgbClr val="365F91"/>
                          </a:solidFill>
                          <a:effectLst/>
                          <a:latin typeface="Segoe UI Semibold" pitchFamily="34" charset="0"/>
                          <a:ea typeface="Calibri"/>
                          <a:cs typeface="Times New Roman"/>
                        </a:rPr>
                        <a:t>u</a:t>
                      </a:r>
                      <a:endParaRPr lang="ru-RU" sz="2800" dirty="0">
                        <a:effectLst/>
                        <a:latin typeface="Segoe UI Semibold" pitchFamily="34" charset="0"/>
                        <a:ea typeface="Calibri"/>
                        <a:cs typeface="Times New Roman"/>
                      </a:endParaRPr>
                    </a:p>
                  </a:txBody>
                  <a:tcPr marL="50705" marR="50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 b="1">
                          <a:solidFill>
                            <a:srgbClr val="365F91"/>
                          </a:solidFill>
                          <a:effectLst/>
                          <a:latin typeface="Segoe UI Semibold" pitchFamily="34" charset="0"/>
                          <a:ea typeface="Calibri"/>
                          <a:cs typeface="Times New Roman"/>
                        </a:rPr>
                        <a:t>a</a:t>
                      </a:r>
                      <a:endParaRPr lang="ru-RU" sz="2800">
                        <a:effectLst/>
                        <a:latin typeface="Segoe UI Semibold" pitchFamily="34" charset="0"/>
                        <a:ea typeface="Calibri"/>
                        <a:cs typeface="Times New Roman"/>
                      </a:endParaRPr>
                    </a:p>
                  </a:txBody>
                  <a:tcPr marL="50705" marR="50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 b="1">
                          <a:solidFill>
                            <a:srgbClr val="365F91"/>
                          </a:solidFill>
                          <a:effectLst/>
                          <a:latin typeface="Segoe UI Semibold" pitchFamily="34" charset="0"/>
                          <a:ea typeface="Calibri"/>
                          <a:cs typeface="Times New Roman"/>
                        </a:rPr>
                        <a:t>a</a:t>
                      </a:r>
                      <a:endParaRPr lang="ru-RU" sz="2800">
                        <a:effectLst/>
                        <a:latin typeface="Segoe UI Semibold" pitchFamily="34" charset="0"/>
                        <a:ea typeface="Calibri"/>
                        <a:cs typeface="Times New Roman"/>
                      </a:endParaRPr>
                    </a:p>
                  </a:txBody>
                  <a:tcPr marL="50705" marR="50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 b="1" dirty="0">
                          <a:solidFill>
                            <a:srgbClr val="365F91"/>
                          </a:solidFill>
                          <a:effectLst/>
                          <a:latin typeface="Segoe UI Semibold" pitchFamily="34" charset="0"/>
                          <a:ea typeface="Calibri"/>
                          <a:cs typeface="Times New Roman"/>
                        </a:rPr>
                        <a:t>d</a:t>
                      </a:r>
                      <a:endParaRPr lang="ru-RU" sz="2800" dirty="0">
                        <a:effectLst/>
                        <a:latin typeface="Segoe UI Semibold" pitchFamily="34" charset="0"/>
                        <a:ea typeface="Calibri"/>
                        <a:cs typeface="Times New Roman"/>
                      </a:endParaRPr>
                    </a:p>
                  </a:txBody>
                  <a:tcPr marL="50705" marR="50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 b="1">
                          <a:solidFill>
                            <a:srgbClr val="365F91"/>
                          </a:solidFill>
                          <a:effectLst/>
                          <a:latin typeface="Segoe UI Semibold" pitchFamily="34" charset="0"/>
                          <a:ea typeface="Calibri"/>
                          <a:cs typeface="Times New Roman"/>
                        </a:rPr>
                        <a:t>g</a:t>
                      </a:r>
                      <a:endParaRPr lang="ru-RU" sz="2800">
                        <a:effectLst/>
                        <a:latin typeface="Segoe UI Semibold" pitchFamily="34" charset="0"/>
                        <a:ea typeface="Calibri"/>
                        <a:cs typeface="Times New Roman"/>
                      </a:endParaRPr>
                    </a:p>
                  </a:txBody>
                  <a:tcPr marL="50705" marR="50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 b="1">
                          <a:solidFill>
                            <a:srgbClr val="365F91"/>
                          </a:solidFill>
                          <a:effectLst/>
                          <a:latin typeface="Segoe UI Semibold" pitchFamily="34" charset="0"/>
                          <a:ea typeface="Calibri"/>
                          <a:cs typeface="Times New Roman"/>
                        </a:rPr>
                        <a:t>l</a:t>
                      </a:r>
                      <a:endParaRPr lang="ru-RU" sz="2800">
                        <a:effectLst/>
                        <a:latin typeface="Segoe UI Semibold" pitchFamily="34" charset="0"/>
                        <a:ea typeface="Calibri"/>
                        <a:cs typeface="Times New Roman"/>
                      </a:endParaRPr>
                    </a:p>
                  </a:txBody>
                  <a:tcPr marL="50705" marR="50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 b="1">
                          <a:solidFill>
                            <a:srgbClr val="365F91"/>
                          </a:solidFill>
                          <a:effectLst/>
                          <a:latin typeface="Segoe UI Semibold" pitchFamily="34" charset="0"/>
                          <a:ea typeface="Calibri"/>
                          <a:cs typeface="Times New Roman"/>
                        </a:rPr>
                        <a:t>i</a:t>
                      </a:r>
                      <a:endParaRPr lang="ru-RU" sz="2800">
                        <a:effectLst/>
                        <a:latin typeface="Segoe UI Semibold" pitchFamily="34" charset="0"/>
                        <a:ea typeface="Calibri"/>
                        <a:cs typeface="Times New Roman"/>
                      </a:endParaRPr>
                    </a:p>
                  </a:txBody>
                  <a:tcPr marL="50705" marR="50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 b="1">
                          <a:solidFill>
                            <a:srgbClr val="365F91"/>
                          </a:solidFill>
                          <a:effectLst/>
                          <a:latin typeface="Segoe UI Semibold" pitchFamily="34" charset="0"/>
                          <a:ea typeface="Calibri"/>
                          <a:cs typeface="Times New Roman"/>
                        </a:rPr>
                        <a:t>o</a:t>
                      </a:r>
                      <a:endParaRPr lang="ru-RU" sz="2800">
                        <a:effectLst/>
                        <a:latin typeface="Segoe UI Semibold" pitchFamily="34" charset="0"/>
                        <a:ea typeface="Calibri"/>
                        <a:cs typeface="Times New Roman"/>
                      </a:endParaRPr>
                    </a:p>
                  </a:txBody>
                  <a:tcPr marL="50705" marR="50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 b="1">
                          <a:solidFill>
                            <a:srgbClr val="365F91"/>
                          </a:solidFill>
                          <a:effectLst/>
                          <a:latin typeface="Segoe UI Semibold" pitchFamily="34" charset="0"/>
                          <a:ea typeface="Calibri"/>
                          <a:cs typeface="Times New Roman"/>
                        </a:rPr>
                        <a:t>n</a:t>
                      </a:r>
                      <a:endParaRPr lang="ru-RU" sz="2800">
                        <a:effectLst/>
                        <a:latin typeface="Segoe UI Semibold" pitchFamily="34" charset="0"/>
                        <a:ea typeface="Calibri"/>
                        <a:cs typeface="Times New Roman"/>
                      </a:endParaRPr>
                    </a:p>
                  </a:txBody>
                  <a:tcPr marL="50705" marR="50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88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 b="1">
                          <a:solidFill>
                            <a:srgbClr val="365F91"/>
                          </a:solidFill>
                          <a:effectLst/>
                          <a:latin typeface="Segoe UI Semibold" pitchFamily="34" charset="0"/>
                          <a:ea typeface="Calibri"/>
                          <a:cs typeface="Times New Roman"/>
                        </a:rPr>
                        <a:t>o</a:t>
                      </a:r>
                      <a:endParaRPr lang="ru-RU" sz="2800">
                        <a:effectLst/>
                        <a:latin typeface="Segoe UI Semibold" pitchFamily="34" charset="0"/>
                        <a:ea typeface="Calibri"/>
                        <a:cs typeface="Times New Roman"/>
                      </a:endParaRPr>
                    </a:p>
                  </a:txBody>
                  <a:tcPr marL="50705" marR="50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 b="1">
                          <a:solidFill>
                            <a:srgbClr val="365F91"/>
                          </a:solidFill>
                          <a:effectLst/>
                          <a:latin typeface="Segoe UI Semibold" pitchFamily="34" charset="0"/>
                          <a:ea typeface="Calibri"/>
                          <a:cs typeface="Times New Roman"/>
                        </a:rPr>
                        <a:t>s</a:t>
                      </a:r>
                      <a:endParaRPr lang="ru-RU" sz="2800">
                        <a:effectLst/>
                        <a:latin typeface="Segoe UI Semibold" pitchFamily="34" charset="0"/>
                        <a:ea typeface="Calibri"/>
                        <a:cs typeface="Times New Roman"/>
                      </a:endParaRPr>
                    </a:p>
                  </a:txBody>
                  <a:tcPr marL="50705" marR="50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 b="1">
                          <a:solidFill>
                            <a:srgbClr val="365F91"/>
                          </a:solidFill>
                          <a:effectLst/>
                          <a:latin typeface="Segoe UI Semibold" pitchFamily="34" charset="0"/>
                          <a:ea typeface="Calibri"/>
                          <a:cs typeface="Times New Roman"/>
                        </a:rPr>
                        <a:t>f</a:t>
                      </a:r>
                      <a:endParaRPr lang="ru-RU" sz="2800">
                        <a:effectLst/>
                        <a:latin typeface="Segoe UI Semibold" pitchFamily="34" charset="0"/>
                        <a:ea typeface="Calibri"/>
                        <a:cs typeface="Times New Roman"/>
                      </a:endParaRPr>
                    </a:p>
                  </a:txBody>
                  <a:tcPr marL="50705" marR="50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 b="1">
                          <a:solidFill>
                            <a:srgbClr val="365F91"/>
                          </a:solidFill>
                          <a:effectLst/>
                          <a:latin typeface="Segoe UI Semibold" pitchFamily="34" charset="0"/>
                          <a:ea typeface="Calibri"/>
                          <a:cs typeface="Times New Roman"/>
                        </a:rPr>
                        <a:t>t</a:t>
                      </a:r>
                      <a:endParaRPr lang="ru-RU" sz="2800">
                        <a:effectLst/>
                        <a:latin typeface="Segoe UI Semibold" pitchFamily="34" charset="0"/>
                        <a:ea typeface="Calibri"/>
                        <a:cs typeface="Times New Roman"/>
                      </a:endParaRPr>
                    </a:p>
                  </a:txBody>
                  <a:tcPr marL="50705" marR="50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 b="1">
                          <a:solidFill>
                            <a:srgbClr val="365F91"/>
                          </a:solidFill>
                          <a:effectLst/>
                          <a:latin typeface="Segoe UI Semibold" pitchFamily="34" charset="0"/>
                          <a:ea typeface="Calibri"/>
                          <a:cs typeface="Times New Roman"/>
                        </a:rPr>
                        <a:t>i</a:t>
                      </a:r>
                      <a:endParaRPr lang="ru-RU" sz="2800">
                        <a:effectLst/>
                        <a:latin typeface="Segoe UI Semibold" pitchFamily="34" charset="0"/>
                        <a:ea typeface="Calibri"/>
                        <a:cs typeface="Times New Roman"/>
                      </a:endParaRPr>
                    </a:p>
                  </a:txBody>
                  <a:tcPr marL="50705" marR="50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 b="1">
                          <a:solidFill>
                            <a:srgbClr val="365F91"/>
                          </a:solidFill>
                          <a:effectLst/>
                          <a:latin typeface="Segoe UI Semibold" pitchFamily="34" charset="0"/>
                          <a:ea typeface="Calibri"/>
                          <a:cs typeface="Times New Roman"/>
                        </a:rPr>
                        <a:t>g</a:t>
                      </a:r>
                      <a:endParaRPr lang="ru-RU" sz="2800">
                        <a:effectLst/>
                        <a:latin typeface="Segoe UI Semibold" pitchFamily="34" charset="0"/>
                        <a:ea typeface="Calibri"/>
                        <a:cs typeface="Times New Roman"/>
                      </a:endParaRPr>
                    </a:p>
                  </a:txBody>
                  <a:tcPr marL="50705" marR="50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2800" b="1">
                          <a:solidFill>
                            <a:srgbClr val="365F91"/>
                          </a:solidFill>
                          <a:effectLst/>
                          <a:latin typeface="Segoe UI Semibold" pitchFamily="34" charset="0"/>
                          <a:ea typeface="Calibri"/>
                          <a:cs typeface="Times New Roman"/>
                        </a:rPr>
                        <a:t>e</a:t>
                      </a:r>
                      <a:endParaRPr lang="ru-RU" sz="2800">
                        <a:effectLst/>
                        <a:latin typeface="Segoe UI Semibold" pitchFamily="34" charset="0"/>
                        <a:ea typeface="Calibri"/>
                        <a:cs typeface="Times New Roman"/>
                      </a:endParaRPr>
                    </a:p>
                  </a:txBody>
                  <a:tcPr marL="50705" marR="50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2800" b="1">
                          <a:solidFill>
                            <a:srgbClr val="365F91"/>
                          </a:solidFill>
                          <a:effectLst/>
                          <a:latin typeface="Segoe UI Semibold" pitchFamily="34" charset="0"/>
                          <a:ea typeface="Calibri"/>
                          <a:cs typeface="Times New Roman"/>
                        </a:rPr>
                        <a:t>r</a:t>
                      </a:r>
                      <a:endParaRPr lang="ru-RU" sz="2800">
                        <a:effectLst/>
                        <a:latin typeface="Segoe UI Semibold" pitchFamily="34" charset="0"/>
                        <a:ea typeface="Calibri"/>
                        <a:cs typeface="Times New Roman"/>
                      </a:endParaRPr>
                    </a:p>
                  </a:txBody>
                  <a:tcPr marL="50705" marR="50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2800" b="1">
                          <a:solidFill>
                            <a:srgbClr val="365F91"/>
                          </a:solidFill>
                          <a:effectLst/>
                          <a:latin typeface="Segoe UI Semibold" pitchFamily="34" charset="0"/>
                          <a:ea typeface="Calibri"/>
                          <a:cs typeface="Times New Roman"/>
                        </a:rPr>
                        <a:t>c</a:t>
                      </a:r>
                      <a:endParaRPr lang="ru-RU" sz="2800">
                        <a:effectLst/>
                        <a:latin typeface="Segoe UI Semibold" pitchFamily="34" charset="0"/>
                        <a:ea typeface="Calibri"/>
                        <a:cs typeface="Times New Roman"/>
                      </a:endParaRPr>
                    </a:p>
                  </a:txBody>
                  <a:tcPr marL="50705" marR="50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2800" b="1">
                          <a:solidFill>
                            <a:srgbClr val="365F91"/>
                          </a:solidFill>
                          <a:effectLst/>
                          <a:latin typeface="Segoe UI Semibold" pitchFamily="34" charset="0"/>
                          <a:ea typeface="Calibri"/>
                          <a:cs typeface="Times New Roman"/>
                        </a:rPr>
                        <a:t>d</a:t>
                      </a:r>
                      <a:endParaRPr lang="ru-RU" sz="2800">
                        <a:effectLst/>
                        <a:latin typeface="Segoe UI Semibold" pitchFamily="34" charset="0"/>
                        <a:ea typeface="Calibri"/>
                        <a:cs typeface="Times New Roman"/>
                      </a:endParaRPr>
                    </a:p>
                  </a:txBody>
                  <a:tcPr marL="50705" marR="50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88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2800" b="1">
                          <a:solidFill>
                            <a:srgbClr val="365F91"/>
                          </a:solidFill>
                          <a:effectLst/>
                          <a:latin typeface="Segoe UI Semibold" pitchFamily="34" charset="0"/>
                          <a:ea typeface="Calibri"/>
                          <a:cs typeface="Times New Roman"/>
                        </a:rPr>
                        <a:t>o</a:t>
                      </a:r>
                      <a:endParaRPr lang="ru-RU" sz="2800">
                        <a:effectLst/>
                        <a:latin typeface="Segoe UI Semibold" pitchFamily="34" charset="0"/>
                        <a:ea typeface="Calibri"/>
                        <a:cs typeface="Times New Roman"/>
                      </a:endParaRPr>
                    </a:p>
                  </a:txBody>
                  <a:tcPr marL="50705" marR="50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2800" b="1">
                          <a:solidFill>
                            <a:srgbClr val="365F91"/>
                          </a:solidFill>
                          <a:effectLst/>
                          <a:latin typeface="Segoe UI Semibold" pitchFamily="34" charset="0"/>
                          <a:ea typeface="Calibri"/>
                          <a:cs typeface="Times New Roman"/>
                        </a:rPr>
                        <a:t>e</a:t>
                      </a:r>
                      <a:endParaRPr lang="ru-RU" sz="2800">
                        <a:effectLst/>
                        <a:latin typeface="Segoe UI Semibold" pitchFamily="34" charset="0"/>
                        <a:ea typeface="Calibri"/>
                        <a:cs typeface="Times New Roman"/>
                      </a:endParaRPr>
                    </a:p>
                  </a:txBody>
                  <a:tcPr marL="50705" marR="50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 b="1">
                          <a:solidFill>
                            <a:srgbClr val="365F91"/>
                          </a:solidFill>
                          <a:effectLst/>
                          <a:latin typeface="Segoe UI Semibold" pitchFamily="34" charset="0"/>
                          <a:ea typeface="Calibri"/>
                          <a:cs typeface="Times New Roman"/>
                        </a:rPr>
                        <a:t>f</a:t>
                      </a:r>
                      <a:endParaRPr lang="ru-RU" sz="2800">
                        <a:effectLst/>
                        <a:latin typeface="Segoe UI Semibold" pitchFamily="34" charset="0"/>
                        <a:ea typeface="Calibri"/>
                        <a:cs typeface="Times New Roman"/>
                      </a:endParaRPr>
                    </a:p>
                  </a:txBody>
                  <a:tcPr marL="50705" marR="50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 b="1">
                          <a:solidFill>
                            <a:srgbClr val="365F91"/>
                          </a:solidFill>
                          <a:effectLst/>
                          <a:latin typeface="Segoe UI Semibold" pitchFamily="34" charset="0"/>
                          <a:ea typeface="Calibri"/>
                          <a:cs typeface="Times New Roman"/>
                        </a:rPr>
                        <a:t>r</a:t>
                      </a:r>
                      <a:endParaRPr lang="ru-RU" sz="2800">
                        <a:effectLst/>
                        <a:latin typeface="Segoe UI Semibold" pitchFamily="34" charset="0"/>
                        <a:ea typeface="Calibri"/>
                        <a:cs typeface="Times New Roman"/>
                      </a:endParaRPr>
                    </a:p>
                  </a:txBody>
                  <a:tcPr marL="50705" marR="50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 b="1">
                          <a:solidFill>
                            <a:srgbClr val="365F91"/>
                          </a:solidFill>
                          <a:effectLst/>
                          <a:latin typeface="Segoe UI Semibold" pitchFamily="34" charset="0"/>
                          <a:ea typeface="Calibri"/>
                          <a:cs typeface="Times New Roman"/>
                        </a:rPr>
                        <a:t>o</a:t>
                      </a:r>
                      <a:endParaRPr lang="ru-RU" sz="2800">
                        <a:effectLst/>
                        <a:latin typeface="Segoe UI Semibold" pitchFamily="34" charset="0"/>
                        <a:ea typeface="Calibri"/>
                        <a:cs typeface="Times New Roman"/>
                      </a:endParaRPr>
                    </a:p>
                  </a:txBody>
                  <a:tcPr marL="50705" marR="50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 b="1">
                          <a:solidFill>
                            <a:srgbClr val="365F91"/>
                          </a:solidFill>
                          <a:effectLst/>
                          <a:latin typeface="Segoe UI Semibold" pitchFamily="34" charset="0"/>
                          <a:ea typeface="Calibri"/>
                          <a:cs typeface="Times New Roman"/>
                        </a:rPr>
                        <a:t>g</a:t>
                      </a:r>
                      <a:endParaRPr lang="ru-RU" sz="2800">
                        <a:effectLst/>
                        <a:latin typeface="Segoe UI Semibold" pitchFamily="34" charset="0"/>
                        <a:ea typeface="Calibri"/>
                        <a:cs typeface="Times New Roman"/>
                      </a:endParaRPr>
                    </a:p>
                  </a:txBody>
                  <a:tcPr marL="50705" marR="50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 b="1">
                          <a:solidFill>
                            <a:srgbClr val="365F91"/>
                          </a:solidFill>
                          <a:effectLst/>
                          <a:latin typeface="Segoe UI Semibold" pitchFamily="34" charset="0"/>
                          <a:ea typeface="Calibri"/>
                          <a:cs typeface="Times New Roman"/>
                        </a:rPr>
                        <a:t>p</a:t>
                      </a:r>
                      <a:endParaRPr lang="ru-RU" sz="2800">
                        <a:effectLst/>
                        <a:latin typeface="Segoe UI Semibold" pitchFamily="34" charset="0"/>
                        <a:ea typeface="Calibri"/>
                        <a:cs typeface="Times New Roman"/>
                      </a:endParaRPr>
                    </a:p>
                  </a:txBody>
                  <a:tcPr marL="50705" marR="50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 b="1">
                          <a:solidFill>
                            <a:srgbClr val="365F91"/>
                          </a:solidFill>
                          <a:effectLst/>
                          <a:latin typeface="Segoe UI Semibold" pitchFamily="34" charset="0"/>
                          <a:ea typeface="Calibri"/>
                          <a:cs typeface="Times New Roman"/>
                        </a:rPr>
                        <a:t>y</a:t>
                      </a:r>
                      <a:endParaRPr lang="ru-RU" sz="2800">
                        <a:effectLst/>
                        <a:latin typeface="Segoe UI Semibold" pitchFamily="34" charset="0"/>
                        <a:ea typeface="Calibri"/>
                        <a:cs typeface="Times New Roman"/>
                      </a:endParaRPr>
                    </a:p>
                  </a:txBody>
                  <a:tcPr marL="50705" marR="50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 b="1">
                          <a:solidFill>
                            <a:srgbClr val="365F91"/>
                          </a:solidFill>
                          <a:effectLst/>
                          <a:latin typeface="Segoe UI Semibold" pitchFamily="34" charset="0"/>
                          <a:ea typeface="Calibri"/>
                          <a:cs typeface="Times New Roman"/>
                        </a:rPr>
                        <a:t>k</a:t>
                      </a:r>
                      <a:endParaRPr lang="ru-RU" sz="2800">
                        <a:effectLst/>
                        <a:latin typeface="Segoe UI Semibold" pitchFamily="34" charset="0"/>
                        <a:ea typeface="Calibri"/>
                        <a:cs typeface="Times New Roman"/>
                      </a:endParaRPr>
                    </a:p>
                  </a:txBody>
                  <a:tcPr marL="50705" marR="50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 b="1">
                          <a:solidFill>
                            <a:srgbClr val="365F91"/>
                          </a:solidFill>
                          <a:effectLst/>
                          <a:latin typeface="Segoe UI Semibold" pitchFamily="34" charset="0"/>
                          <a:ea typeface="Calibri"/>
                          <a:cs typeface="Times New Roman"/>
                        </a:rPr>
                        <a:t>s</a:t>
                      </a:r>
                      <a:endParaRPr lang="ru-RU" sz="2800">
                        <a:effectLst/>
                        <a:latin typeface="Segoe UI Semibold" pitchFamily="34" charset="0"/>
                        <a:ea typeface="Calibri"/>
                        <a:cs typeface="Times New Roman"/>
                      </a:endParaRPr>
                    </a:p>
                  </a:txBody>
                  <a:tcPr marL="50705" marR="50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88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 b="1">
                          <a:solidFill>
                            <a:srgbClr val="365F91"/>
                          </a:solidFill>
                          <a:effectLst/>
                          <a:latin typeface="Segoe UI Semibold" pitchFamily="34" charset="0"/>
                          <a:ea typeface="Calibri"/>
                          <a:cs typeface="Times New Roman"/>
                        </a:rPr>
                        <a:t>y</a:t>
                      </a:r>
                      <a:endParaRPr lang="ru-RU" sz="2800">
                        <a:effectLst/>
                        <a:latin typeface="Segoe UI Semibold" pitchFamily="34" charset="0"/>
                        <a:ea typeface="Calibri"/>
                        <a:cs typeface="Times New Roman"/>
                      </a:endParaRPr>
                    </a:p>
                  </a:txBody>
                  <a:tcPr marL="50705" marR="50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2800" b="1">
                          <a:solidFill>
                            <a:srgbClr val="365F91"/>
                          </a:solidFill>
                          <a:effectLst/>
                          <a:latin typeface="Segoe UI Semibold" pitchFamily="34" charset="0"/>
                          <a:ea typeface="Calibri"/>
                          <a:cs typeface="Times New Roman"/>
                        </a:rPr>
                        <a:t>h</a:t>
                      </a:r>
                      <a:endParaRPr lang="ru-RU" sz="2800">
                        <a:effectLst/>
                        <a:latin typeface="Segoe UI Semibold" pitchFamily="34" charset="0"/>
                        <a:ea typeface="Calibri"/>
                        <a:cs typeface="Times New Roman"/>
                      </a:endParaRPr>
                    </a:p>
                  </a:txBody>
                  <a:tcPr marL="50705" marR="50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2800" b="1">
                          <a:solidFill>
                            <a:srgbClr val="365F91"/>
                          </a:solidFill>
                          <a:effectLst/>
                          <a:latin typeface="Segoe UI Semibold" pitchFamily="34" charset="0"/>
                          <a:ea typeface="Calibri"/>
                          <a:cs typeface="Times New Roman"/>
                        </a:rPr>
                        <a:t>e</a:t>
                      </a:r>
                      <a:endParaRPr lang="ru-RU" sz="2800">
                        <a:effectLst/>
                        <a:latin typeface="Segoe UI Semibold" pitchFamily="34" charset="0"/>
                        <a:ea typeface="Calibri"/>
                        <a:cs typeface="Times New Roman"/>
                      </a:endParaRPr>
                    </a:p>
                  </a:txBody>
                  <a:tcPr marL="50705" marR="50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2800" b="1">
                          <a:solidFill>
                            <a:srgbClr val="365F91"/>
                          </a:solidFill>
                          <a:effectLst/>
                          <a:latin typeface="Segoe UI Semibold" pitchFamily="34" charset="0"/>
                          <a:ea typeface="Calibri"/>
                          <a:cs typeface="Times New Roman"/>
                        </a:rPr>
                        <a:t>n</a:t>
                      </a:r>
                      <a:endParaRPr lang="ru-RU" sz="2800">
                        <a:effectLst/>
                        <a:latin typeface="Segoe UI Semibold" pitchFamily="34" charset="0"/>
                        <a:ea typeface="Calibri"/>
                        <a:cs typeface="Times New Roman"/>
                      </a:endParaRPr>
                    </a:p>
                  </a:txBody>
                  <a:tcPr marL="50705" marR="50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2800" b="1">
                          <a:solidFill>
                            <a:srgbClr val="365F91"/>
                          </a:solidFill>
                          <a:effectLst/>
                          <a:latin typeface="Segoe UI Semibold" pitchFamily="34" charset="0"/>
                          <a:ea typeface="Calibri"/>
                          <a:cs typeface="Times New Roman"/>
                        </a:rPr>
                        <a:t>o</a:t>
                      </a:r>
                      <a:endParaRPr lang="ru-RU" sz="2800">
                        <a:effectLst/>
                        <a:latin typeface="Segoe UI Semibold" pitchFamily="34" charset="0"/>
                        <a:ea typeface="Calibri"/>
                        <a:cs typeface="Times New Roman"/>
                      </a:endParaRPr>
                    </a:p>
                  </a:txBody>
                  <a:tcPr marL="50705" marR="50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2800" b="1">
                          <a:solidFill>
                            <a:srgbClr val="365F91"/>
                          </a:solidFill>
                          <a:effectLst/>
                          <a:latin typeface="Segoe UI Semibold" pitchFamily="34" charset="0"/>
                          <a:ea typeface="Calibri"/>
                          <a:cs typeface="Times New Roman"/>
                        </a:rPr>
                        <a:t>o</a:t>
                      </a:r>
                      <a:endParaRPr lang="ru-RU" sz="2800">
                        <a:effectLst/>
                        <a:latin typeface="Segoe UI Semibold" pitchFamily="34" charset="0"/>
                        <a:ea typeface="Calibri"/>
                        <a:cs typeface="Times New Roman"/>
                      </a:endParaRPr>
                    </a:p>
                  </a:txBody>
                  <a:tcPr marL="50705" marR="50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 b="1">
                          <a:solidFill>
                            <a:srgbClr val="365F91"/>
                          </a:solidFill>
                          <a:effectLst/>
                          <a:latin typeface="Segoe UI Semibold" pitchFamily="34" charset="0"/>
                          <a:ea typeface="Calibri"/>
                          <a:cs typeface="Times New Roman"/>
                        </a:rPr>
                        <a:t>h</a:t>
                      </a:r>
                      <a:endParaRPr lang="ru-RU" sz="2800">
                        <a:effectLst/>
                        <a:latin typeface="Segoe UI Semibold" pitchFamily="34" charset="0"/>
                        <a:ea typeface="Calibri"/>
                        <a:cs typeface="Times New Roman"/>
                      </a:endParaRPr>
                    </a:p>
                  </a:txBody>
                  <a:tcPr marL="50705" marR="50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2800" b="1">
                          <a:solidFill>
                            <a:srgbClr val="365F91"/>
                          </a:solidFill>
                          <a:effectLst/>
                          <a:latin typeface="Segoe UI Semibold" pitchFamily="34" charset="0"/>
                          <a:ea typeface="Calibri"/>
                          <a:cs typeface="Times New Roman"/>
                        </a:rPr>
                        <a:t>r</a:t>
                      </a:r>
                      <a:endParaRPr lang="ru-RU" sz="2800">
                        <a:effectLst/>
                        <a:latin typeface="Segoe UI Semibold" pitchFamily="34" charset="0"/>
                        <a:ea typeface="Calibri"/>
                        <a:cs typeface="Times New Roman"/>
                      </a:endParaRPr>
                    </a:p>
                  </a:txBody>
                  <a:tcPr marL="50705" marR="50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2800" b="1">
                          <a:solidFill>
                            <a:srgbClr val="365F91"/>
                          </a:solidFill>
                          <a:effectLst/>
                          <a:latin typeface="Segoe UI Semibold" pitchFamily="34" charset="0"/>
                          <a:ea typeface="Calibri"/>
                          <a:cs typeface="Times New Roman"/>
                        </a:rPr>
                        <a:t>u</a:t>
                      </a:r>
                      <a:endParaRPr lang="ru-RU" sz="2800">
                        <a:effectLst/>
                        <a:latin typeface="Segoe UI Semibold" pitchFamily="34" charset="0"/>
                        <a:ea typeface="Calibri"/>
                        <a:cs typeface="Times New Roman"/>
                      </a:endParaRPr>
                    </a:p>
                  </a:txBody>
                  <a:tcPr marL="50705" marR="50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2800" b="1">
                          <a:solidFill>
                            <a:srgbClr val="365F91"/>
                          </a:solidFill>
                          <a:effectLst/>
                          <a:latin typeface="Segoe UI Semibold" pitchFamily="34" charset="0"/>
                          <a:ea typeface="Calibri"/>
                          <a:cs typeface="Times New Roman"/>
                        </a:rPr>
                        <a:t>r</a:t>
                      </a:r>
                      <a:endParaRPr lang="ru-RU" sz="2800">
                        <a:effectLst/>
                        <a:latin typeface="Segoe UI Semibold" pitchFamily="34" charset="0"/>
                        <a:ea typeface="Calibri"/>
                        <a:cs typeface="Times New Roman"/>
                      </a:endParaRPr>
                    </a:p>
                  </a:txBody>
                  <a:tcPr marL="50705" marR="50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88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2800" b="1">
                          <a:solidFill>
                            <a:srgbClr val="365F91"/>
                          </a:solidFill>
                          <a:effectLst/>
                          <a:latin typeface="Segoe UI Semibold" pitchFamily="34" charset="0"/>
                          <a:ea typeface="Calibri"/>
                          <a:cs typeface="Times New Roman"/>
                        </a:rPr>
                        <a:t>w</a:t>
                      </a:r>
                      <a:endParaRPr lang="ru-RU" sz="2800">
                        <a:effectLst/>
                        <a:latin typeface="Segoe UI Semibold" pitchFamily="34" charset="0"/>
                        <a:ea typeface="Calibri"/>
                        <a:cs typeface="Times New Roman"/>
                      </a:endParaRPr>
                    </a:p>
                  </a:txBody>
                  <a:tcPr marL="50705" marR="50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 b="1">
                          <a:solidFill>
                            <a:srgbClr val="365F91"/>
                          </a:solidFill>
                          <a:effectLst/>
                          <a:latin typeface="Segoe UI Semibold" pitchFamily="34" charset="0"/>
                          <a:ea typeface="Calibri"/>
                          <a:cs typeface="Times New Roman"/>
                        </a:rPr>
                        <a:t>f</a:t>
                      </a:r>
                      <a:endParaRPr lang="ru-RU" sz="2800">
                        <a:effectLst/>
                        <a:latin typeface="Segoe UI Semibold" pitchFamily="34" charset="0"/>
                        <a:ea typeface="Calibri"/>
                        <a:cs typeface="Times New Roman"/>
                      </a:endParaRPr>
                    </a:p>
                  </a:txBody>
                  <a:tcPr marL="50705" marR="50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 b="1">
                          <a:solidFill>
                            <a:srgbClr val="365F91"/>
                          </a:solidFill>
                          <a:effectLst/>
                          <a:latin typeface="Segoe UI Semibold" pitchFamily="34" charset="0"/>
                          <a:ea typeface="Calibri"/>
                          <a:cs typeface="Times New Roman"/>
                        </a:rPr>
                        <a:t>i</a:t>
                      </a:r>
                      <a:endParaRPr lang="ru-RU" sz="2800">
                        <a:effectLst/>
                        <a:latin typeface="Segoe UI Semibold" pitchFamily="34" charset="0"/>
                        <a:ea typeface="Calibri"/>
                        <a:cs typeface="Times New Roman"/>
                      </a:endParaRPr>
                    </a:p>
                  </a:txBody>
                  <a:tcPr marL="50705" marR="50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 b="1">
                          <a:solidFill>
                            <a:srgbClr val="365F91"/>
                          </a:solidFill>
                          <a:effectLst/>
                          <a:latin typeface="Segoe UI Semibold" pitchFamily="34" charset="0"/>
                          <a:ea typeface="Calibri"/>
                          <a:cs typeface="Times New Roman"/>
                        </a:rPr>
                        <a:t>s</a:t>
                      </a:r>
                      <a:endParaRPr lang="ru-RU" sz="2800">
                        <a:effectLst/>
                        <a:latin typeface="Segoe UI Semibold" pitchFamily="34" charset="0"/>
                        <a:ea typeface="Calibri"/>
                        <a:cs typeface="Times New Roman"/>
                      </a:endParaRPr>
                    </a:p>
                  </a:txBody>
                  <a:tcPr marL="50705" marR="50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 b="1">
                          <a:solidFill>
                            <a:srgbClr val="365F91"/>
                          </a:solidFill>
                          <a:effectLst/>
                          <a:latin typeface="Segoe UI Semibold" pitchFamily="34" charset="0"/>
                          <a:ea typeface="Calibri"/>
                          <a:cs typeface="Times New Roman"/>
                        </a:rPr>
                        <a:t>h</a:t>
                      </a:r>
                      <a:endParaRPr lang="ru-RU" sz="2800">
                        <a:effectLst/>
                        <a:latin typeface="Segoe UI Semibold" pitchFamily="34" charset="0"/>
                        <a:ea typeface="Calibri"/>
                        <a:cs typeface="Times New Roman"/>
                      </a:endParaRPr>
                    </a:p>
                  </a:txBody>
                  <a:tcPr marL="50705" marR="50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 b="1">
                          <a:solidFill>
                            <a:srgbClr val="365F91"/>
                          </a:solidFill>
                          <a:effectLst/>
                          <a:latin typeface="Segoe UI Semibold" pitchFamily="34" charset="0"/>
                          <a:ea typeface="Calibri"/>
                          <a:cs typeface="Times New Roman"/>
                        </a:rPr>
                        <a:t>g</a:t>
                      </a:r>
                      <a:endParaRPr lang="ru-RU" sz="2800">
                        <a:effectLst/>
                        <a:latin typeface="Segoe UI Semibold" pitchFamily="34" charset="0"/>
                        <a:ea typeface="Calibri"/>
                        <a:cs typeface="Times New Roman"/>
                      </a:endParaRPr>
                    </a:p>
                  </a:txBody>
                  <a:tcPr marL="50705" marR="50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 b="1">
                          <a:solidFill>
                            <a:srgbClr val="365F91"/>
                          </a:solidFill>
                          <a:effectLst/>
                          <a:latin typeface="Segoe UI Semibold" pitchFamily="34" charset="0"/>
                          <a:ea typeface="Calibri"/>
                          <a:cs typeface="Times New Roman"/>
                        </a:rPr>
                        <a:t>a</a:t>
                      </a:r>
                      <a:endParaRPr lang="ru-RU" sz="2800">
                        <a:effectLst/>
                        <a:latin typeface="Segoe UI Semibold" pitchFamily="34" charset="0"/>
                        <a:ea typeface="Calibri"/>
                        <a:cs typeface="Times New Roman"/>
                      </a:endParaRPr>
                    </a:p>
                  </a:txBody>
                  <a:tcPr marL="50705" marR="50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 b="1">
                          <a:solidFill>
                            <a:srgbClr val="365F91"/>
                          </a:solidFill>
                          <a:effectLst/>
                          <a:latin typeface="Segoe UI Semibold" pitchFamily="34" charset="0"/>
                          <a:ea typeface="Calibri"/>
                          <a:cs typeface="Times New Roman"/>
                        </a:rPr>
                        <a:t>y</a:t>
                      </a:r>
                      <a:endParaRPr lang="ru-RU" sz="2800">
                        <a:effectLst/>
                        <a:latin typeface="Segoe UI Semibold" pitchFamily="34" charset="0"/>
                        <a:ea typeface="Calibri"/>
                        <a:cs typeface="Times New Roman"/>
                      </a:endParaRPr>
                    </a:p>
                  </a:txBody>
                  <a:tcPr marL="50705" marR="50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 b="1">
                          <a:solidFill>
                            <a:srgbClr val="365F91"/>
                          </a:solidFill>
                          <a:effectLst/>
                          <a:latin typeface="Segoe UI Semibold" pitchFamily="34" charset="0"/>
                          <a:ea typeface="Calibri"/>
                          <a:cs typeface="Times New Roman"/>
                        </a:rPr>
                        <a:t>i</a:t>
                      </a:r>
                      <a:endParaRPr lang="ru-RU" sz="2800">
                        <a:effectLst/>
                        <a:latin typeface="Segoe UI Semibold" pitchFamily="34" charset="0"/>
                        <a:ea typeface="Calibri"/>
                        <a:cs typeface="Times New Roman"/>
                      </a:endParaRPr>
                    </a:p>
                  </a:txBody>
                  <a:tcPr marL="50705" marR="50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 b="1">
                          <a:solidFill>
                            <a:srgbClr val="365F91"/>
                          </a:solidFill>
                          <a:effectLst/>
                          <a:latin typeface="Segoe UI Semibold" pitchFamily="34" charset="0"/>
                          <a:ea typeface="Calibri"/>
                          <a:cs typeface="Times New Roman"/>
                        </a:rPr>
                        <a:t>z</a:t>
                      </a:r>
                      <a:endParaRPr lang="ru-RU" sz="2800">
                        <a:effectLst/>
                        <a:latin typeface="Segoe UI Semibold" pitchFamily="34" charset="0"/>
                        <a:ea typeface="Calibri"/>
                        <a:cs typeface="Times New Roman"/>
                      </a:endParaRPr>
                    </a:p>
                  </a:txBody>
                  <a:tcPr marL="50705" marR="50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88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 b="1">
                          <a:solidFill>
                            <a:srgbClr val="365F91"/>
                          </a:solidFill>
                          <a:effectLst/>
                          <a:latin typeface="Segoe UI Semibold" pitchFamily="34" charset="0"/>
                          <a:ea typeface="Calibri"/>
                          <a:cs typeface="Times New Roman"/>
                        </a:rPr>
                        <a:t>d</a:t>
                      </a:r>
                      <a:endParaRPr lang="ru-RU" sz="2800">
                        <a:effectLst/>
                        <a:latin typeface="Segoe UI Semibold" pitchFamily="34" charset="0"/>
                        <a:ea typeface="Calibri"/>
                        <a:cs typeface="Times New Roman"/>
                      </a:endParaRPr>
                    </a:p>
                  </a:txBody>
                  <a:tcPr marL="50705" marR="50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 b="1">
                          <a:solidFill>
                            <a:srgbClr val="365F91"/>
                          </a:solidFill>
                          <a:effectLst/>
                          <a:latin typeface="Segoe UI Semibold" pitchFamily="34" charset="0"/>
                          <a:ea typeface="Calibri"/>
                          <a:cs typeface="Times New Roman"/>
                        </a:rPr>
                        <a:t>o</a:t>
                      </a:r>
                      <a:endParaRPr lang="ru-RU" sz="2800">
                        <a:effectLst/>
                        <a:latin typeface="Segoe UI Semibold" pitchFamily="34" charset="0"/>
                        <a:ea typeface="Calibri"/>
                        <a:cs typeface="Times New Roman"/>
                      </a:endParaRPr>
                    </a:p>
                  </a:txBody>
                  <a:tcPr marL="50705" marR="50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 b="1">
                          <a:solidFill>
                            <a:srgbClr val="365F91"/>
                          </a:solidFill>
                          <a:effectLst/>
                          <a:latin typeface="Segoe UI Semibold" pitchFamily="34" charset="0"/>
                          <a:ea typeface="Calibri"/>
                          <a:cs typeface="Times New Roman"/>
                        </a:rPr>
                        <a:t>g</a:t>
                      </a:r>
                      <a:endParaRPr lang="ru-RU" sz="2800">
                        <a:effectLst/>
                        <a:latin typeface="Segoe UI Semibold" pitchFamily="34" charset="0"/>
                        <a:ea typeface="Calibri"/>
                        <a:cs typeface="Times New Roman"/>
                      </a:endParaRPr>
                    </a:p>
                  </a:txBody>
                  <a:tcPr marL="50705" marR="50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 b="1">
                          <a:solidFill>
                            <a:srgbClr val="365F91"/>
                          </a:solidFill>
                          <a:effectLst/>
                          <a:latin typeface="Segoe UI Semibold" pitchFamily="34" charset="0"/>
                          <a:ea typeface="Calibri"/>
                          <a:cs typeface="Times New Roman"/>
                        </a:rPr>
                        <a:t>q</a:t>
                      </a:r>
                      <a:endParaRPr lang="ru-RU" sz="2800">
                        <a:effectLst/>
                        <a:latin typeface="Segoe UI Semibold" pitchFamily="34" charset="0"/>
                        <a:ea typeface="Calibri"/>
                        <a:cs typeface="Times New Roman"/>
                      </a:endParaRPr>
                    </a:p>
                  </a:txBody>
                  <a:tcPr marL="50705" marR="50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 b="1">
                          <a:solidFill>
                            <a:srgbClr val="365F91"/>
                          </a:solidFill>
                          <a:effectLst/>
                          <a:latin typeface="Segoe UI Semibold" pitchFamily="34" charset="0"/>
                          <a:ea typeface="Calibri"/>
                          <a:cs typeface="Times New Roman"/>
                        </a:rPr>
                        <a:t>m</a:t>
                      </a:r>
                      <a:endParaRPr lang="ru-RU" sz="2800">
                        <a:effectLst/>
                        <a:latin typeface="Segoe UI Semibold" pitchFamily="34" charset="0"/>
                        <a:ea typeface="Calibri"/>
                        <a:cs typeface="Times New Roman"/>
                      </a:endParaRPr>
                    </a:p>
                  </a:txBody>
                  <a:tcPr marL="50705" marR="50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 b="1">
                          <a:solidFill>
                            <a:srgbClr val="365F91"/>
                          </a:solidFill>
                          <a:effectLst/>
                          <a:latin typeface="Segoe UI Semibold" pitchFamily="34" charset="0"/>
                          <a:ea typeface="Calibri"/>
                          <a:cs typeface="Times New Roman"/>
                        </a:rPr>
                        <a:t>o</a:t>
                      </a:r>
                      <a:endParaRPr lang="ru-RU" sz="2800">
                        <a:effectLst/>
                        <a:latin typeface="Segoe UI Semibold" pitchFamily="34" charset="0"/>
                        <a:ea typeface="Calibri"/>
                        <a:cs typeface="Times New Roman"/>
                      </a:endParaRPr>
                    </a:p>
                  </a:txBody>
                  <a:tcPr marL="50705" marR="50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 b="1">
                          <a:solidFill>
                            <a:srgbClr val="365F91"/>
                          </a:solidFill>
                          <a:effectLst/>
                          <a:latin typeface="Segoe UI Semibold" pitchFamily="34" charset="0"/>
                          <a:ea typeface="Calibri"/>
                          <a:cs typeface="Times New Roman"/>
                        </a:rPr>
                        <a:t>n</a:t>
                      </a:r>
                      <a:endParaRPr lang="ru-RU" sz="2800">
                        <a:effectLst/>
                        <a:latin typeface="Segoe UI Semibold" pitchFamily="34" charset="0"/>
                        <a:ea typeface="Calibri"/>
                        <a:cs typeface="Times New Roman"/>
                      </a:endParaRPr>
                    </a:p>
                  </a:txBody>
                  <a:tcPr marL="50705" marR="50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2800" b="1">
                          <a:solidFill>
                            <a:srgbClr val="365F91"/>
                          </a:solidFill>
                          <a:effectLst/>
                          <a:latin typeface="Segoe UI Semibold" pitchFamily="34" charset="0"/>
                          <a:ea typeface="Calibri"/>
                          <a:cs typeface="Times New Roman"/>
                        </a:rPr>
                        <a:t>k</a:t>
                      </a:r>
                      <a:endParaRPr lang="ru-RU" sz="2800">
                        <a:effectLst/>
                        <a:latin typeface="Segoe UI Semibold" pitchFamily="34" charset="0"/>
                        <a:ea typeface="Calibri"/>
                        <a:cs typeface="Times New Roman"/>
                      </a:endParaRPr>
                    </a:p>
                  </a:txBody>
                  <a:tcPr marL="50705" marR="50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2800" b="1">
                          <a:solidFill>
                            <a:srgbClr val="365F91"/>
                          </a:solidFill>
                          <a:effectLst/>
                          <a:latin typeface="Segoe UI Semibold" pitchFamily="34" charset="0"/>
                          <a:ea typeface="Calibri"/>
                          <a:cs typeface="Times New Roman"/>
                        </a:rPr>
                        <a:t>e</a:t>
                      </a:r>
                      <a:endParaRPr lang="ru-RU" sz="2800">
                        <a:effectLst/>
                        <a:latin typeface="Segoe UI Semibold" pitchFamily="34" charset="0"/>
                        <a:ea typeface="Calibri"/>
                        <a:cs typeface="Times New Roman"/>
                      </a:endParaRPr>
                    </a:p>
                  </a:txBody>
                  <a:tcPr marL="50705" marR="50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2800" b="1">
                          <a:solidFill>
                            <a:srgbClr val="365F91"/>
                          </a:solidFill>
                          <a:effectLst/>
                          <a:latin typeface="Segoe UI Semibold" pitchFamily="34" charset="0"/>
                          <a:ea typeface="Calibri"/>
                          <a:cs typeface="Times New Roman"/>
                        </a:rPr>
                        <a:t>y</a:t>
                      </a:r>
                      <a:endParaRPr lang="ru-RU" sz="2800">
                        <a:effectLst/>
                        <a:latin typeface="Segoe UI Semibold" pitchFamily="34" charset="0"/>
                        <a:ea typeface="Calibri"/>
                        <a:cs typeface="Times New Roman"/>
                      </a:endParaRPr>
                    </a:p>
                  </a:txBody>
                  <a:tcPr marL="50705" marR="50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88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2800" b="1">
                          <a:solidFill>
                            <a:srgbClr val="365F91"/>
                          </a:solidFill>
                          <a:effectLst/>
                          <a:latin typeface="Segoe UI Semibold" pitchFamily="34" charset="0"/>
                          <a:ea typeface="Calibri"/>
                          <a:cs typeface="Times New Roman"/>
                        </a:rPr>
                        <a:t>c</a:t>
                      </a:r>
                      <a:endParaRPr lang="ru-RU" sz="2800">
                        <a:effectLst/>
                        <a:latin typeface="Segoe UI Semibold" pitchFamily="34" charset="0"/>
                        <a:ea typeface="Calibri"/>
                        <a:cs typeface="Times New Roman"/>
                      </a:endParaRPr>
                    </a:p>
                  </a:txBody>
                  <a:tcPr marL="50705" marR="50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2800" b="1">
                          <a:solidFill>
                            <a:srgbClr val="365F91"/>
                          </a:solidFill>
                          <a:effectLst/>
                          <a:latin typeface="Segoe UI Semibold" pitchFamily="34" charset="0"/>
                          <a:ea typeface="Calibri"/>
                          <a:cs typeface="Times New Roman"/>
                        </a:rPr>
                        <a:t>f</a:t>
                      </a:r>
                      <a:endParaRPr lang="ru-RU" sz="2800">
                        <a:effectLst/>
                        <a:latin typeface="Segoe UI Semibold" pitchFamily="34" charset="0"/>
                        <a:ea typeface="Calibri"/>
                        <a:cs typeface="Times New Roman"/>
                      </a:endParaRPr>
                    </a:p>
                  </a:txBody>
                  <a:tcPr marL="50705" marR="50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2800" b="1">
                          <a:solidFill>
                            <a:srgbClr val="365F91"/>
                          </a:solidFill>
                          <a:effectLst/>
                          <a:latin typeface="Segoe UI Semibold" pitchFamily="34" charset="0"/>
                          <a:ea typeface="Calibri"/>
                          <a:cs typeface="Times New Roman"/>
                        </a:rPr>
                        <a:t>e</a:t>
                      </a:r>
                      <a:endParaRPr lang="ru-RU" sz="2800">
                        <a:effectLst/>
                        <a:latin typeface="Segoe UI Semibold" pitchFamily="34" charset="0"/>
                        <a:ea typeface="Calibri"/>
                        <a:cs typeface="Times New Roman"/>
                      </a:endParaRPr>
                    </a:p>
                  </a:txBody>
                  <a:tcPr marL="50705" marR="50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2800" b="1">
                          <a:solidFill>
                            <a:srgbClr val="365F91"/>
                          </a:solidFill>
                          <a:effectLst/>
                          <a:latin typeface="Segoe UI Semibold" pitchFamily="34" charset="0"/>
                          <a:ea typeface="Calibri"/>
                          <a:cs typeface="Times New Roman"/>
                        </a:rPr>
                        <a:t>e</a:t>
                      </a:r>
                      <a:endParaRPr lang="ru-RU" sz="2800">
                        <a:effectLst/>
                        <a:latin typeface="Segoe UI Semibold" pitchFamily="34" charset="0"/>
                        <a:ea typeface="Calibri"/>
                        <a:cs typeface="Times New Roman"/>
                      </a:endParaRPr>
                    </a:p>
                  </a:txBody>
                  <a:tcPr marL="50705" marR="50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2800" b="1">
                          <a:solidFill>
                            <a:srgbClr val="365F91"/>
                          </a:solidFill>
                          <a:effectLst/>
                          <a:latin typeface="Segoe UI Semibold" pitchFamily="34" charset="0"/>
                          <a:ea typeface="Calibri"/>
                          <a:cs typeface="Times New Roman"/>
                        </a:rPr>
                        <a:t>u</a:t>
                      </a:r>
                      <a:endParaRPr lang="ru-RU" sz="2800">
                        <a:effectLst/>
                        <a:latin typeface="Segoe UI Semibold" pitchFamily="34" charset="0"/>
                        <a:ea typeface="Calibri"/>
                        <a:cs typeface="Times New Roman"/>
                      </a:endParaRPr>
                    </a:p>
                  </a:txBody>
                  <a:tcPr marL="50705" marR="50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2800" b="1">
                          <a:solidFill>
                            <a:srgbClr val="365F91"/>
                          </a:solidFill>
                          <a:effectLst/>
                          <a:latin typeface="Segoe UI Semibold" pitchFamily="34" charset="0"/>
                          <a:ea typeface="Calibri"/>
                          <a:cs typeface="Times New Roman"/>
                        </a:rPr>
                        <a:t>y</a:t>
                      </a:r>
                      <a:endParaRPr lang="ru-RU" sz="2800">
                        <a:effectLst/>
                        <a:latin typeface="Segoe UI Semibold" pitchFamily="34" charset="0"/>
                        <a:ea typeface="Calibri"/>
                        <a:cs typeface="Times New Roman"/>
                      </a:endParaRPr>
                    </a:p>
                  </a:txBody>
                  <a:tcPr marL="50705" marR="50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2800" b="1">
                          <a:solidFill>
                            <a:srgbClr val="365F91"/>
                          </a:solidFill>
                          <a:effectLst/>
                          <a:latin typeface="Segoe UI Semibold" pitchFamily="34" charset="0"/>
                          <a:ea typeface="Calibri"/>
                          <a:cs typeface="Times New Roman"/>
                        </a:rPr>
                        <a:t>t</a:t>
                      </a:r>
                      <a:endParaRPr lang="ru-RU" sz="2800">
                        <a:effectLst/>
                        <a:latin typeface="Segoe UI Semibold" pitchFamily="34" charset="0"/>
                        <a:ea typeface="Calibri"/>
                        <a:cs typeface="Times New Roman"/>
                      </a:endParaRPr>
                    </a:p>
                  </a:txBody>
                  <a:tcPr marL="50705" marR="50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2800" b="1">
                          <a:solidFill>
                            <a:srgbClr val="365F91"/>
                          </a:solidFill>
                          <a:effectLst/>
                          <a:latin typeface="Segoe UI Semibold" pitchFamily="34" charset="0"/>
                          <a:ea typeface="Calibri"/>
                          <a:cs typeface="Times New Roman"/>
                        </a:rPr>
                        <a:t>h</a:t>
                      </a:r>
                      <a:endParaRPr lang="ru-RU" sz="2800">
                        <a:effectLst/>
                        <a:latin typeface="Segoe UI Semibold" pitchFamily="34" charset="0"/>
                        <a:ea typeface="Calibri"/>
                        <a:cs typeface="Times New Roman"/>
                      </a:endParaRPr>
                    </a:p>
                  </a:txBody>
                  <a:tcPr marL="50705" marR="50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2800" b="1">
                          <a:solidFill>
                            <a:srgbClr val="365F91"/>
                          </a:solidFill>
                          <a:effectLst/>
                          <a:latin typeface="Segoe UI Semibold" pitchFamily="34" charset="0"/>
                          <a:ea typeface="Calibri"/>
                          <a:cs typeface="Times New Roman"/>
                        </a:rPr>
                        <a:t>m</a:t>
                      </a:r>
                      <a:endParaRPr lang="ru-RU" sz="2800">
                        <a:effectLst/>
                        <a:latin typeface="Segoe UI Semibold" pitchFamily="34" charset="0"/>
                        <a:ea typeface="Calibri"/>
                        <a:cs typeface="Times New Roman"/>
                      </a:endParaRPr>
                    </a:p>
                  </a:txBody>
                  <a:tcPr marL="50705" marR="50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2800" b="1" dirty="0">
                          <a:solidFill>
                            <a:srgbClr val="365F91"/>
                          </a:solidFill>
                          <a:effectLst/>
                          <a:latin typeface="Segoe UI Semibold" pitchFamily="34" charset="0"/>
                          <a:ea typeface="Calibri"/>
                          <a:cs typeface="Times New Roman"/>
                        </a:rPr>
                        <a:t>n</a:t>
                      </a:r>
                      <a:endParaRPr lang="ru-RU" sz="2800" dirty="0">
                        <a:effectLst/>
                        <a:latin typeface="Segoe UI Semibold" pitchFamily="34" charset="0"/>
                        <a:ea typeface="Calibri"/>
                        <a:cs typeface="Times New Roman"/>
                      </a:endParaRPr>
                    </a:p>
                  </a:txBody>
                  <a:tcPr marL="50705" marR="50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260648"/>
            <a:ext cx="1708597" cy="2052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Скругленная прямоугольная выноска 4"/>
          <p:cNvSpPr/>
          <p:nvPr/>
        </p:nvSpPr>
        <p:spPr>
          <a:xfrm>
            <a:off x="1619672" y="404664"/>
            <a:ext cx="4362260" cy="966115"/>
          </a:xfrm>
          <a:prstGeom prst="wedgeRoundRectCallou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i="1" dirty="0" smtClean="0">
                <a:solidFill>
                  <a:srgbClr val="FF0000"/>
                </a:solidFill>
              </a:rPr>
              <a:t>Now you have to find 9 animals in the crosswords</a:t>
            </a:r>
            <a:r>
              <a:rPr lang="ru-RU" sz="2400" b="1" i="1" dirty="0" smtClean="0">
                <a:solidFill>
                  <a:srgbClr val="FF0000"/>
                </a:solidFill>
              </a:rPr>
              <a:t>:</a:t>
            </a:r>
            <a:endParaRPr lang="ru-RU" sz="24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7565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03848" y="548680"/>
            <a:ext cx="1063352" cy="830148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2471083"/>
              </p:ext>
            </p:extLst>
          </p:nvPr>
        </p:nvGraphicFramePr>
        <p:xfrm>
          <a:off x="539552" y="2060848"/>
          <a:ext cx="6624740" cy="4360050"/>
        </p:xfrm>
        <a:graphic>
          <a:graphicData uri="http://schemas.openxmlformats.org/drawingml/2006/table">
            <a:tbl>
              <a:tblPr/>
              <a:tblGrid>
                <a:gridCol w="662474"/>
                <a:gridCol w="662474"/>
                <a:gridCol w="662474"/>
                <a:gridCol w="662474"/>
                <a:gridCol w="662474"/>
                <a:gridCol w="662474"/>
                <a:gridCol w="662474"/>
                <a:gridCol w="662474"/>
                <a:gridCol w="662474"/>
                <a:gridCol w="662474"/>
              </a:tblGrid>
              <a:tr h="43204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i="0" u="none" strike="noStrike" dirty="0">
                          <a:solidFill>
                            <a:srgbClr val="365F91"/>
                          </a:solidFill>
                          <a:effectLst/>
                          <a:latin typeface="+mn-lt"/>
                        </a:rPr>
                        <a:t>e</a:t>
                      </a:r>
                      <a:endParaRPr lang="ru-RU" sz="2800" b="1" i="0" u="none" strike="noStrike" dirty="0">
                        <a:solidFill>
                          <a:srgbClr val="365F91"/>
                        </a:solidFill>
                        <a:effectLst/>
                        <a:latin typeface="+mn-lt"/>
                      </a:endParaRPr>
                    </a:p>
                  </a:txBody>
                  <a:tcPr marL="9285" marR="9285" marT="92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i="0" u="none" strike="noStrike">
                          <a:solidFill>
                            <a:srgbClr val="365F91"/>
                          </a:solidFill>
                          <a:effectLst/>
                          <a:latin typeface="+mn-lt"/>
                        </a:rPr>
                        <a:t>s</a:t>
                      </a:r>
                      <a:endParaRPr lang="ru-RU" sz="2800" b="1" i="0" u="none" strike="noStrike">
                        <a:solidFill>
                          <a:srgbClr val="365F91"/>
                        </a:solidFill>
                        <a:effectLst/>
                        <a:latin typeface="+mn-lt"/>
                      </a:endParaRPr>
                    </a:p>
                  </a:txBody>
                  <a:tcPr marL="9285" marR="9285" marT="928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i="0" u="none" strike="noStrike">
                          <a:solidFill>
                            <a:srgbClr val="365F91"/>
                          </a:solidFill>
                          <a:effectLst/>
                          <a:latin typeface="+mn-lt"/>
                        </a:rPr>
                        <a:t>g</a:t>
                      </a:r>
                      <a:endParaRPr lang="ru-RU" sz="2800" b="1" i="0" u="none" strike="noStrike">
                        <a:solidFill>
                          <a:srgbClr val="365F91"/>
                        </a:solidFill>
                        <a:effectLst/>
                        <a:latin typeface="+mn-lt"/>
                      </a:endParaRPr>
                    </a:p>
                  </a:txBody>
                  <a:tcPr marL="9285" marR="9285" marT="92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i="0" u="none" strike="noStrike">
                          <a:solidFill>
                            <a:srgbClr val="365F91"/>
                          </a:solidFill>
                          <a:effectLst/>
                          <a:latin typeface="+mn-lt"/>
                        </a:rPr>
                        <a:t>s</a:t>
                      </a:r>
                      <a:endParaRPr lang="ru-RU" sz="2800" b="1" i="0" u="none" strike="noStrike">
                        <a:solidFill>
                          <a:srgbClr val="365F91"/>
                        </a:solidFill>
                        <a:effectLst/>
                        <a:latin typeface="+mn-lt"/>
                      </a:endParaRPr>
                    </a:p>
                  </a:txBody>
                  <a:tcPr marL="9285" marR="9285" marT="92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i="0" u="none" strike="noStrike">
                          <a:solidFill>
                            <a:srgbClr val="365F91"/>
                          </a:solidFill>
                          <a:effectLst/>
                          <a:latin typeface="+mn-lt"/>
                        </a:rPr>
                        <a:t>a</a:t>
                      </a:r>
                      <a:endParaRPr lang="ru-RU" sz="2800" b="1" i="0" u="none" strike="noStrike">
                        <a:solidFill>
                          <a:srgbClr val="365F91"/>
                        </a:solidFill>
                        <a:effectLst/>
                        <a:latin typeface="+mn-lt"/>
                      </a:endParaRPr>
                    </a:p>
                  </a:txBody>
                  <a:tcPr marL="9285" marR="9285" marT="928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i="0" u="none" strike="noStrike">
                          <a:solidFill>
                            <a:srgbClr val="365F91"/>
                          </a:solidFill>
                          <a:effectLst/>
                          <a:latin typeface="+mn-lt"/>
                        </a:rPr>
                        <a:t>a</a:t>
                      </a:r>
                      <a:endParaRPr lang="ru-RU" sz="2800" b="1" i="0" u="none" strike="noStrike">
                        <a:solidFill>
                          <a:srgbClr val="365F91"/>
                        </a:solidFill>
                        <a:effectLst/>
                        <a:latin typeface="+mn-lt"/>
                      </a:endParaRPr>
                    </a:p>
                  </a:txBody>
                  <a:tcPr marL="9285" marR="9285" marT="928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i="0" u="none" strike="noStrike">
                          <a:solidFill>
                            <a:srgbClr val="365F91"/>
                          </a:solidFill>
                          <a:effectLst/>
                          <a:latin typeface="+mn-lt"/>
                        </a:rPr>
                        <a:t>s</a:t>
                      </a:r>
                      <a:endParaRPr lang="ru-RU" sz="2800" b="1" i="0" u="none" strike="noStrike">
                        <a:solidFill>
                          <a:srgbClr val="365F91"/>
                        </a:solidFill>
                        <a:effectLst/>
                        <a:latin typeface="+mn-lt"/>
                      </a:endParaRPr>
                    </a:p>
                  </a:txBody>
                  <a:tcPr marL="9285" marR="9285" marT="928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i="0" u="none" strike="noStrike">
                          <a:solidFill>
                            <a:srgbClr val="365F91"/>
                          </a:solidFill>
                          <a:effectLst/>
                          <a:latin typeface="+mn-lt"/>
                        </a:rPr>
                        <a:t>c</a:t>
                      </a:r>
                      <a:endParaRPr lang="ru-RU" sz="2800" b="1" i="0" u="none" strike="noStrike">
                        <a:solidFill>
                          <a:srgbClr val="365F91"/>
                        </a:solidFill>
                        <a:effectLst/>
                        <a:latin typeface="+mn-lt"/>
                      </a:endParaRPr>
                    </a:p>
                  </a:txBody>
                  <a:tcPr marL="9285" marR="9285" marT="92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i="0" u="none" strike="noStrike">
                          <a:solidFill>
                            <a:srgbClr val="365F91"/>
                          </a:solidFill>
                          <a:effectLst/>
                          <a:latin typeface="+mn-lt"/>
                        </a:rPr>
                        <a:t>a</a:t>
                      </a:r>
                      <a:endParaRPr lang="ru-RU" sz="2800" b="1" i="0" u="none" strike="noStrike">
                        <a:solidFill>
                          <a:srgbClr val="365F91"/>
                        </a:solidFill>
                        <a:effectLst/>
                        <a:latin typeface="+mn-lt"/>
                      </a:endParaRPr>
                    </a:p>
                  </a:txBody>
                  <a:tcPr marL="9285" marR="9285" marT="928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i="0" u="none" strike="noStrike">
                          <a:solidFill>
                            <a:srgbClr val="365F91"/>
                          </a:solidFill>
                          <a:effectLst/>
                          <a:latin typeface="+mn-lt"/>
                        </a:rPr>
                        <a:t>t</a:t>
                      </a:r>
                      <a:endParaRPr lang="ru-RU" sz="2800" b="1" i="0" u="none" strike="noStrike">
                        <a:solidFill>
                          <a:srgbClr val="365F91"/>
                        </a:solidFill>
                        <a:effectLst/>
                        <a:latin typeface="+mn-lt"/>
                      </a:endParaRPr>
                    </a:p>
                  </a:txBody>
                  <a:tcPr marL="9285" marR="9285" marT="928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i="0" u="none" strike="noStrike">
                          <a:solidFill>
                            <a:srgbClr val="365F91"/>
                          </a:solidFill>
                          <a:effectLst/>
                          <a:latin typeface="+mn-lt"/>
                        </a:rPr>
                        <a:t>r</a:t>
                      </a:r>
                      <a:endParaRPr lang="ru-RU" sz="2800" b="1" i="0" u="none" strike="noStrike">
                        <a:solidFill>
                          <a:srgbClr val="365F91"/>
                        </a:solidFill>
                        <a:effectLst/>
                        <a:latin typeface="+mn-lt"/>
                      </a:endParaRPr>
                    </a:p>
                  </a:txBody>
                  <a:tcPr marL="9285" marR="9285" marT="92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i="0" u="none" strike="noStrike">
                          <a:solidFill>
                            <a:srgbClr val="365F91"/>
                          </a:solidFill>
                          <a:effectLst/>
                          <a:latin typeface="+mn-lt"/>
                        </a:rPr>
                        <a:t>m</a:t>
                      </a:r>
                      <a:endParaRPr lang="ru-RU" sz="2800" b="1" i="0" u="none" strike="noStrike">
                        <a:solidFill>
                          <a:srgbClr val="365F91"/>
                        </a:solidFill>
                        <a:effectLst/>
                        <a:latin typeface="+mn-lt"/>
                      </a:endParaRPr>
                    </a:p>
                  </a:txBody>
                  <a:tcPr marL="9285" marR="9285" marT="92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i="0" u="none" strike="noStrike">
                          <a:solidFill>
                            <a:srgbClr val="365F91"/>
                          </a:solidFill>
                          <a:effectLst/>
                          <a:latin typeface="+mn-lt"/>
                        </a:rPr>
                        <a:t>i</a:t>
                      </a:r>
                      <a:endParaRPr lang="ru-RU" sz="2800" b="1" i="0" u="none" strike="noStrike">
                        <a:solidFill>
                          <a:srgbClr val="365F91"/>
                        </a:solidFill>
                        <a:effectLst/>
                        <a:latin typeface="+mn-lt"/>
                      </a:endParaRPr>
                    </a:p>
                  </a:txBody>
                  <a:tcPr marL="9285" marR="9285" marT="92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i="0" u="none" strike="noStrike">
                          <a:solidFill>
                            <a:srgbClr val="365F91"/>
                          </a:solidFill>
                          <a:effectLst/>
                          <a:latin typeface="+mn-lt"/>
                        </a:rPr>
                        <a:t>a</a:t>
                      </a:r>
                      <a:endParaRPr lang="ru-RU" sz="2800" b="1" i="0" u="none" strike="noStrike">
                        <a:solidFill>
                          <a:srgbClr val="365F91"/>
                        </a:solidFill>
                        <a:effectLst/>
                        <a:latin typeface="+mn-lt"/>
                      </a:endParaRPr>
                    </a:p>
                  </a:txBody>
                  <a:tcPr marL="9285" marR="9285" marT="92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i="0" u="none" strike="noStrike">
                          <a:solidFill>
                            <a:srgbClr val="365F91"/>
                          </a:solidFill>
                          <a:effectLst/>
                          <a:latin typeface="+mn-lt"/>
                        </a:rPr>
                        <a:t>p</a:t>
                      </a:r>
                      <a:endParaRPr lang="ru-RU" sz="2800" b="1" i="0" u="none" strike="noStrike">
                        <a:solidFill>
                          <a:srgbClr val="365F91"/>
                        </a:solidFill>
                        <a:effectLst/>
                        <a:latin typeface="+mn-lt"/>
                      </a:endParaRPr>
                    </a:p>
                  </a:txBody>
                  <a:tcPr marL="9285" marR="9285" marT="92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i="0" u="none" strike="noStrike">
                          <a:solidFill>
                            <a:srgbClr val="365F91"/>
                          </a:solidFill>
                          <a:effectLst/>
                          <a:latin typeface="+mn-lt"/>
                        </a:rPr>
                        <a:t>i</a:t>
                      </a:r>
                      <a:endParaRPr lang="ru-RU" sz="2800" b="1" i="0" u="none" strike="noStrike">
                        <a:solidFill>
                          <a:srgbClr val="365F91"/>
                        </a:solidFill>
                        <a:effectLst/>
                        <a:latin typeface="+mn-lt"/>
                      </a:endParaRPr>
                    </a:p>
                  </a:txBody>
                  <a:tcPr marL="9285" marR="9285" marT="928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i="0" u="none" strike="noStrike">
                          <a:solidFill>
                            <a:srgbClr val="365F91"/>
                          </a:solidFill>
                          <a:effectLst/>
                          <a:latin typeface="+mn-lt"/>
                        </a:rPr>
                        <a:t>g</a:t>
                      </a:r>
                      <a:endParaRPr lang="ru-RU" sz="2800" b="1" i="0" u="none" strike="noStrike">
                        <a:solidFill>
                          <a:srgbClr val="365F91"/>
                        </a:solidFill>
                        <a:effectLst/>
                        <a:latin typeface="+mn-lt"/>
                      </a:endParaRPr>
                    </a:p>
                  </a:txBody>
                  <a:tcPr marL="9285" marR="9285" marT="928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i="0" u="none" strike="noStrike">
                          <a:solidFill>
                            <a:srgbClr val="365F91"/>
                          </a:solidFill>
                          <a:effectLst/>
                          <a:latin typeface="+mn-lt"/>
                        </a:rPr>
                        <a:t>s</a:t>
                      </a:r>
                      <a:endParaRPr lang="ru-RU" sz="2800" b="1" i="0" u="none" strike="noStrike">
                        <a:solidFill>
                          <a:srgbClr val="365F91"/>
                        </a:solidFill>
                        <a:effectLst/>
                        <a:latin typeface="+mn-lt"/>
                      </a:endParaRPr>
                    </a:p>
                  </a:txBody>
                  <a:tcPr marL="9285" marR="9285" marT="92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i="0" u="none" strike="noStrike">
                          <a:solidFill>
                            <a:srgbClr val="365F91"/>
                          </a:solidFill>
                          <a:effectLst/>
                          <a:latin typeface="+mn-lt"/>
                        </a:rPr>
                        <a:t>s</a:t>
                      </a:r>
                      <a:endParaRPr lang="ru-RU" sz="2800" b="1" i="0" u="none" strike="noStrike">
                        <a:solidFill>
                          <a:srgbClr val="365F91"/>
                        </a:solidFill>
                        <a:effectLst/>
                        <a:latin typeface="+mn-lt"/>
                      </a:endParaRPr>
                    </a:p>
                  </a:txBody>
                  <a:tcPr marL="9285" marR="9285" marT="928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i="0" u="none" strike="noStrike">
                          <a:solidFill>
                            <a:srgbClr val="365F91"/>
                          </a:solidFill>
                          <a:effectLst/>
                          <a:latin typeface="+mn-lt"/>
                        </a:rPr>
                        <a:t>r</a:t>
                      </a:r>
                      <a:endParaRPr lang="ru-RU" sz="2800" b="1" i="0" u="none" strike="noStrike">
                        <a:solidFill>
                          <a:srgbClr val="365F91"/>
                        </a:solidFill>
                        <a:effectLst/>
                        <a:latin typeface="+mn-lt"/>
                      </a:endParaRPr>
                    </a:p>
                  </a:txBody>
                  <a:tcPr marL="9285" marR="9285" marT="928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i="0" u="none" strike="noStrike">
                          <a:solidFill>
                            <a:srgbClr val="365F91"/>
                          </a:solidFill>
                          <a:effectLst/>
                          <a:latin typeface="+mn-lt"/>
                        </a:rPr>
                        <a:t>h</a:t>
                      </a:r>
                      <a:endParaRPr lang="ru-RU" sz="2800" b="1" i="0" u="none" strike="noStrike">
                        <a:solidFill>
                          <a:srgbClr val="365F91"/>
                        </a:solidFill>
                        <a:effectLst/>
                        <a:latin typeface="+mn-lt"/>
                      </a:endParaRPr>
                    </a:p>
                  </a:txBody>
                  <a:tcPr marL="9285" marR="9285" marT="92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i="0" u="none" strike="noStrike">
                          <a:solidFill>
                            <a:srgbClr val="365F91"/>
                          </a:solidFill>
                          <a:effectLst/>
                          <a:latin typeface="+mn-lt"/>
                        </a:rPr>
                        <a:t>o</a:t>
                      </a:r>
                      <a:endParaRPr lang="ru-RU" sz="2800" b="1" i="0" u="none" strike="noStrike">
                        <a:solidFill>
                          <a:srgbClr val="365F91"/>
                        </a:solidFill>
                        <a:effectLst/>
                        <a:latin typeface="+mn-lt"/>
                      </a:endParaRPr>
                    </a:p>
                  </a:txBody>
                  <a:tcPr marL="9285" marR="9285" marT="92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i="0" u="none" strike="noStrike">
                          <a:solidFill>
                            <a:srgbClr val="365F91"/>
                          </a:solidFill>
                          <a:effectLst/>
                          <a:latin typeface="+mn-lt"/>
                        </a:rPr>
                        <a:t>r</a:t>
                      </a:r>
                      <a:endParaRPr lang="ru-RU" sz="2800" b="1" i="0" u="none" strike="noStrike">
                        <a:solidFill>
                          <a:srgbClr val="365F91"/>
                        </a:solidFill>
                        <a:effectLst/>
                        <a:latin typeface="+mn-lt"/>
                      </a:endParaRPr>
                    </a:p>
                  </a:txBody>
                  <a:tcPr marL="9285" marR="9285" marT="92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2800" b="1" i="0" u="none" strike="noStrike">
                          <a:solidFill>
                            <a:srgbClr val="365F91"/>
                          </a:solidFill>
                          <a:effectLst/>
                          <a:latin typeface="+mn-lt"/>
                        </a:rPr>
                        <a:t>s</a:t>
                      </a:r>
                      <a:endParaRPr lang="ru-RU" sz="2800" b="1" i="0" u="none" strike="noStrike">
                        <a:solidFill>
                          <a:srgbClr val="365F91"/>
                        </a:solidFill>
                        <a:effectLst/>
                        <a:latin typeface="+mn-lt"/>
                      </a:endParaRPr>
                    </a:p>
                  </a:txBody>
                  <a:tcPr marL="9285" marR="9285" marT="92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2800" b="1" i="0" u="none" strike="noStrike">
                          <a:solidFill>
                            <a:srgbClr val="365F91"/>
                          </a:solidFill>
                          <a:effectLst/>
                          <a:latin typeface="+mn-lt"/>
                        </a:rPr>
                        <a:t>e</a:t>
                      </a:r>
                      <a:endParaRPr lang="ru-RU" sz="2800" b="1" i="0" u="none" strike="noStrike">
                        <a:solidFill>
                          <a:srgbClr val="365F91"/>
                        </a:solidFill>
                        <a:effectLst/>
                        <a:latin typeface="+mn-lt"/>
                      </a:endParaRPr>
                    </a:p>
                  </a:txBody>
                  <a:tcPr marL="9285" marR="9285" marT="928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2800" b="1" i="0" u="none" strike="noStrike">
                          <a:solidFill>
                            <a:srgbClr val="365F91"/>
                          </a:solidFill>
                          <a:effectLst/>
                          <a:latin typeface="+mn-lt"/>
                        </a:rPr>
                        <a:t>d</a:t>
                      </a:r>
                      <a:endParaRPr lang="ru-RU" sz="2800" b="1" i="0" u="none" strike="noStrike">
                        <a:solidFill>
                          <a:srgbClr val="365F91"/>
                        </a:solidFill>
                        <a:effectLst/>
                        <a:latin typeface="+mn-lt"/>
                      </a:endParaRPr>
                    </a:p>
                  </a:txBody>
                  <a:tcPr marL="9285" marR="9285" marT="92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2800" b="1" i="0" u="none" strike="noStrike">
                          <a:solidFill>
                            <a:srgbClr val="365F91"/>
                          </a:solidFill>
                          <a:effectLst/>
                          <a:latin typeface="+mn-lt"/>
                        </a:rPr>
                        <a:t>e</a:t>
                      </a:r>
                      <a:endParaRPr lang="ru-RU" sz="2800" b="1" i="0" u="none" strike="noStrike">
                        <a:solidFill>
                          <a:srgbClr val="365F91"/>
                        </a:solidFill>
                        <a:effectLst/>
                        <a:latin typeface="+mn-lt"/>
                      </a:endParaRPr>
                    </a:p>
                  </a:txBody>
                  <a:tcPr marL="9285" marR="9285" marT="92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i="0" u="none" strike="noStrike">
                          <a:solidFill>
                            <a:srgbClr val="365F91"/>
                          </a:solidFill>
                          <a:effectLst/>
                          <a:latin typeface="+mn-lt"/>
                        </a:rPr>
                        <a:t>s</a:t>
                      </a:r>
                      <a:endParaRPr lang="ru-RU" sz="2800" b="1" i="0" u="none" strike="noStrike">
                        <a:solidFill>
                          <a:srgbClr val="365F91"/>
                        </a:solidFill>
                        <a:effectLst/>
                        <a:latin typeface="+mn-lt"/>
                      </a:endParaRPr>
                    </a:p>
                  </a:txBody>
                  <a:tcPr marL="9285" marR="9285" marT="92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i="0" u="none" strike="noStrike">
                          <a:solidFill>
                            <a:srgbClr val="365F91"/>
                          </a:solidFill>
                          <a:effectLst/>
                          <a:latin typeface="+mn-lt"/>
                        </a:rPr>
                        <a:t>c</a:t>
                      </a:r>
                      <a:endParaRPr lang="ru-RU" sz="2800" b="1" i="0" u="none" strike="noStrike">
                        <a:solidFill>
                          <a:srgbClr val="365F91"/>
                        </a:solidFill>
                        <a:effectLst/>
                        <a:latin typeface="+mn-lt"/>
                      </a:endParaRPr>
                    </a:p>
                  </a:txBody>
                  <a:tcPr marL="9285" marR="9285" marT="92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i="0" u="none" strike="noStrike">
                          <a:solidFill>
                            <a:srgbClr val="365F91"/>
                          </a:solidFill>
                          <a:effectLst/>
                          <a:latin typeface="+mn-lt"/>
                        </a:rPr>
                        <a:t>d</a:t>
                      </a:r>
                      <a:endParaRPr lang="ru-RU" sz="2800" b="1" i="0" u="none" strike="noStrike">
                        <a:solidFill>
                          <a:srgbClr val="365F91"/>
                        </a:solidFill>
                        <a:effectLst/>
                        <a:latin typeface="+mn-lt"/>
                      </a:endParaRPr>
                    </a:p>
                  </a:txBody>
                  <a:tcPr marL="9285" marR="9285" marT="92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i="0" u="none" strike="noStrike" dirty="0">
                          <a:solidFill>
                            <a:srgbClr val="365F91"/>
                          </a:solidFill>
                          <a:effectLst/>
                          <a:latin typeface="+mn-lt"/>
                        </a:rPr>
                        <a:t>u</a:t>
                      </a:r>
                      <a:endParaRPr lang="ru-RU" sz="2800" b="1" i="0" u="none" strike="noStrike" dirty="0">
                        <a:solidFill>
                          <a:srgbClr val="365F91"/>
                        </a:solidFill>
                        <a:effectLst/>
                        <a:latin typeface="+mn-lt"/>
                      </a:endParaRPr>
                    </a:p>
                  </a:txBody>
                  <a:tcPr marL="9285" marR="9285" marT="92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2800" b="1" i="0" u="none" strike="noStrike">
                          <a:solidFill>
                            <a:srgbClr val="365F91"/>
                          </a:solidFill>
                          <a:effectLst/>
                          <a:latin typeface="+mn-lt"/>
                        </a:rPr>
                        <a:t>u</a:t>
                      </a:r>
                      <a:endParaRPr lang="ru-RU" sz="2800" b="1" i="0" u="none" strike="noStrike">
                        <a:solidFill>
                          <a:srgbClr val="365F91"/>
                        </a:solidFill>
                        <a:effectLst/>
                        <a:latin typeface="+mn-lt"/>
                      </a:endParaRPr>
                    </a:p>
                  </a:txBody>
                  <a:tcPr marL="9285" marR="9285" marT="92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i="0" u="none" strike="noStrike">
                          <a:solidFill>
                            <a:srgbClr val="365F91"/>
                          </a:solidFill>
                          <a:effectLst/>
                          <a:latin typeface="+mn-lt"/>
                        </a:rPr>
                        <a:t>a</a:t>
                      </a:r>
                      <a:endParaRPr lang="ru-RU" sz="2800" b="1" i="0" u="none" strike="noStrike">
                        <a:solidFill>
                          <a:srgbClr val="365F91"/>
                        </a:solidFill>
                        <a:effectLst/>
                        <a:latin typeface="+mn-lt"/>
                      </a:endParaRPr>
                    </a:p>
                  </a:txBody>
                  <a:tcPr marL="9285" marR="9285" marT="92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i="0" u="none" strike="noStrike">
                          <a:solidFill>
                            <a:srgbClr val="365F91"/>
                          </a:solidFill>
                          <a:effectLst/>
                          <a:latin typeface="+mn-lt"/>
                        </a:rPr>
                        <a:t>a</a:t>
                      </a:r>
                      <a:endParaRPr lang="ru-RU" sz="2800" b="1" i="0" u="none" strike="noStrike">
                        <a:solidFill>
                          <a:srgbClr val="365F91"/>
                        </a:solidFill>
                        <a:effectLst/>
                        <a:latin typeface="+mn-lt"/>
                      </a:endParaRPr>
                    </a:p>
                  </a:txBody>
                  <a:tcPr marL="9285" marR="9285" marT="92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i="0" u="none" strike="noStrike">
                          <a:solidFill>
                            <a:srgbClr val="365F91"/>
                          </a:solidFill>
                          <a:effectLst/>
                          <a:latin typeface="+mn-lt"/>
                        </a:rPr>
                        <a:t>d</a:t>
                      </a:r>
                      <a:endParaRPr lang="ru-RU" sz="2800" b="1" i="0" u="none" strike="noStrike">
                        <a:solidFill>
                          <a:srgbClr val="365F91"/>
                        </a:solidFill>
                        <a:effectLst/>
                        <a:latin typeface="+mn-lt"/>
                      </a:endParaRPr>
                    </a:p>
                  </a:txBody>
                  <a:tcPr marL="9285" marR="9285" marT="928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i="0" u="none" strike="noStrike">
                          <a:solidFill>
                            <a:srgbClr val="365F91"/>
                          </a:solidFill>
                          <a:effectLst/>
                          <a:latin typeface="+mn-lt"/>
                        </a:rPr>
                        <a:t>g</a:t>
                      </a:r>
                      <a:endParaRPr lang="ru-RU" sz="2800" b="1" i="0" u="none" strike="noStrike">
                        <a:solidFill>
                          <a:srgbClr val="365F91"/>
                        </a:solidFill>
                        <a:effectLst/>
                        <a:latin typeface="+mn-lt"/>
                      </a:endParaRPr>
                    </a:p>
                  </a:txBody>
                  <a:tcPr marL="9285" marR="9285" marT="928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i="0" u="none" strike="noStrike">
                          <a:solidFill>
                            <a:srgbClr val="365F91"/>
                          </a:solidFill>
                          <a:effectLst/>
                          <a:latin typeface="+mn-lt"/>
                        </a:rPr>
                        <a:t>l</a:t>
                      </a:r>
                      <a:endParaRPr lang="ru-RU" sz="2800" b="1" i="0" u="none" strike="noStrike">
                        <a:solidFill>
                          <a:srgbClr val="365F91"/>
                        </a:solidFill>
                        <a:effectLst/>
                        <a:latin typeface="+mn-lt"/>
                      </a:endParaRPr>
                    </a:p>
                  </a:txBody>
                  <a:tcPr marL="9285" marR="9285" marT="92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i="0" u="none" strike="noStrike">
                          <a:solidFill>
                            <a:srgbClr val="365F91"/>
                          </a:solidFill>
                          <a:effectLst/>
                          <a:latin typeface="+mn-lt"/>
                        </a:rPr>
                        <a:t>i</a:t>
                      </a:r>
                      <a:endParaRPr lang="ru-RU" sz="2800" b="1" i="0" u="none" strike="noStrike">
                        <a:solidFill>
                          <a:srgbClr val="365F91"/>
                        </a:solidFill>
                        <a:effectLst/>
                        <a:latin typeface="+mn-lt"/>
                      </a:endParaRPr>
                    </a:p>
                  </a:txBody>
                  <a:tcPr marL="9285" marR="9285" marT="92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i="0" u="none" strike="noStrike">
                          <a:solidFill>
                            <a:srgbClr val="365F91"/>
                          </a:solidFill>
                          <a:effectLst/>
                          <a:latin typeface="+mn-lt"/>
                        </a:rPr>
                        <a:t>o</a:t>
                      </a:r>
                      <a:endParaRPr lang="ru-RU" sz="2800" b="1" i="0" u="none" strike="noStrike">
                        <a:solidFill>
                          <a:srgbClr val="365F91"/>
                        </a:solidFill>
                        <a:effectLst/>
                        <a:latin typeface="+mn-lt"/>
                      </a:endParaRPr>
                    </a:p>
                  </a:txBody>
                  <a:tcPr marL="9285" marR="9285" marT="92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i="0" u="none" strike="noStrike">
                          <a:solidFill>
                            <a:srgbClr val="365F91"/>
                          </a:solidFill>
                          <a:effectLst/>
                          <a:latin typeface="+mn-lt"/>
                        </a:rPr>
                        <a:t>n</a:t>
                      </a:r>
                      <a:endParaRPr lang="ru-RU" sz="2800" b="1" i="0" u="none" strike="noStrike">
                        <a:solidFill>
                          <a:srgbClr val="365F91"/>
                        </a:solidFill>
                        <a:effectLst/>
                        <a:latin typeface="+mn-lt"/>
                      </a:endParaRPr>
                    </a:p>
                  </a:txBody>
                  <a:tcPr marL="9285" marR="9285" marT="92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i="0" u="none" strike="noStrike" dirty="0">
                          <a:solidFill>
                            <a:srgbClr val="365F91"/>
                          </a:solidFill>
                          <a:effectLst/>
                          <a:latin typeface="+mn-lt"/>
                        </a:rPr>
                        <a:t>o</a:t>
                      </a:r>
                      <a:endParaRPr lang="ru-RU" sz="2800" b="1" i="0" u="none" strike="noStrike" dirty="0">
                        <a:solidFill>
                          <a:srgbClr val="365F91"/>
                        </a:solidFill>
                        <a:effectLst/>
                        <a:latin typeface="+mn-lt"/>
                      </a:endParaRPr>
                    </a:p>
                  </a:txBody>
                  <a:tcPr marL="9285" marR="9285" marT="92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i="0" u="none" strike="noStrike">
                          <a:solidFill>
                            <a:srgbClr val="365F91"/>
                          </a:solidFill>
                          <a:effectLst/>
                          <a:latin typeface="+mn-lt"/>
                        </a:rPr>
                        <a:t>s</a:t>
                      </a:r>
                      <a:endParaRPr lang="ru-RU" sz="2800" b="1" i="0" u="none" strike="noStrike">
                        <a:solidFill>
                          <a:srgbClr val="365F91"/>
                        </a:solidFill>
                        <a:effectLst/>
                        <a:latin typeface="+mn-lt"/>
                      </a:endParaRPr>
                    </a:p>
                  </a:txBody>
                  <a:tcPr marL="9285" marR="9285" marT="92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i="0" u="none" strike="noStrike">
                          <a:solidFill>
                            <a:srgbClr val="365F91"/>
                          </a:solidFill>
                          <a:effectLst/>
                          <a:latin typeface="+mn-lt"/>
                        </a:rPr>
                        <a:t>f</a:t>
                      </a:r>
                      <a:endParaRPr lang="ru-RU" sz="2800" b="1" i="0" u="none" strike="noStrike">
                        <a:solidFill>
                          <a:srgbClr val="365F91"/>
                        </a:solidFill>
                        <a:effectLst/>
                        <a:latin typeface="+mn-lt"/>
                      </a:endParaRPr>
                    </a:p>
                  </a:txBody>
                  <a:tcPr marL="9285" marR="9285" marT="92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i="0" u="none" strike="noStrike" dirty="0">
                          <a:solidFill>
                            <a:srgbClr val="365F91"/>
                          </a:solidFill>
                          <a:effectLst/>
                          <a:latin typeface="+mn-lt"/>
                        </a:rPr>
                        <a:t>t</a:t>
                      </a:r>
                      <a:endParaRPr lang="ru-RU" sz="2800" b="1" i="0" u="none" strike="noStrike" dirty="0">
                        <a:solidFill>
                          <a:srgbClr val="365F91"/>
                        </a:solidFill>
                        <a:effectLst/>
                        <a:latin typeface="+mn-lt"/>
                      </a:endParaRPr>
                    </a:p>
                  </a:txBody>
                  <a:tcPr marL="9285" marR="9285" marT="92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i="0" u="none" strike="noStrike">
                          <a:solidFill>
                            <a:srgbClr val="365F91"/>
                          </a:solidFill>
                          <a:effectLst/>
                          <a:latin typeface="+mn-lt"/>
                        </a:rPr>
                        <a:t>i</a:t>
                      </a:r>
                      <a:endParaRPr lang="ru-RU" sz="2800" b="1" i="0" u="none" strike="noStrike">
                        <a:solidFill>
                          <a:srgbClr val="365F91"/>
                        </a:solidFill>
                        <a:effectLst/>
                        <a:latin typeface="+mn-lt"/>
                      </a:endParaRPr>
                    </a:p>
                  </a:txBody>
                  <a:tcPr marL="9285" marR="9285" marT="928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i="0" u="none" strike="noStrike">
                          <a:solidFill>
                            <a:srgbClr val="365F91"/>
                          </a:solidFill>
                          <a:effectLst/>
                          <a:latin typeface="+mn-lt"/>
                        </a:rPr>
                        <a:t>g</a:t>
                      </a:r>
                      <a:endParaRPr lang="ru-RU" sz="2800" b="1" i="0" u="none" strike="noStrike">
                        <a:solidFill>
                          <a:srgbClr val="365F91"/>
                        </a:solidFill>
                        <a:effectLst/>
                        <a:latin typeface="+mn-lt"/>
                      </a:endParaRPr>
                    </a:p>
                  </a:txBody>
                  <a:tcPr marL="9285" marR="9285" marT="928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2800" b="1" i="0" u="none" strike="noStrike">
                          <a:solidFill>
                            <a:srgbClr val="365F91"/>
                          </a:solidFill>
                          <a:effectLst/>
                          <a:latin typeface="+mn-lt"/>
                        </a:rPr>
                        <a:t>e</a:t>
                      </a:r>
                      <a:endParaRPr lang="ru-RU" sz="2800" b="1" i="0" u="none" strike="noStrike">
                        <a:solidFill>
                          <a:srgbClr val="365F91"/>
                        </a:solidFill>
                        <a:effectLst/>
                        <a:latin typeface="+mn-lt"/>
                      </a:endParaRPr>
                    </a:p>
                  </a:txBody>
                  <a:tcPr marL="9285" marR="9285" marT="92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2800" b="1" i="0" u="none" strike="noStrike">
                          <a:solidFill>
                            <a:srgbClr val="365F91"/>
                          </a:solidFill>
                          <a:effectLst/>
                          <a:latin typeface="+mn-lt"/>
                        </a:rPr>
                        <a:t>r</a:t>
                      </a:r>
                      <a:endParaRPr lang="ru-RU" sz="2800" b="1" i="0" u="none" strike="noStrike">
                        <a:solidFill>
                          <a:srgbClr val="365F91"/>
                        </a:solidFill>
                        <a:effectLst/>
                        <a:latin typeface="+mn-lt"/>
                      </a:endParaRPr>
                    </a:p>
                  </a:txBody>
                  <a:tcPr marL="9285" marR="9285" marT="92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2800" b="1" i="0" u="none" strike="noStrike">
                          <a:solidFill>
                            <a:srgbClr val="365F91"/>
                          </a:solidFill>
                          <a:effectLst/>
                          <a:latin typeface="+mn-lt"/>
                        </a:rPr>
                        <a:t>c</a:t>
                      </a:r>
                      <a:endParaRPr lang="ru-RU" sz="2800" b="1" i="0" u="none" strike="noStrike">
                        <a:solidFill>
                          <a:srgbClr val="365F91"/>
                        </a:solidFill>
                        <a:effectLst/>
                        <a:latin typeface="+mn-lt"/>
                      </a:endParaRPr>
                    </a:p>
                  </a:txBody>
                  <a:tcPr marL="9285" marR="9285" marT="92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2800" b="1" i="0" u="none" strike="noStrike">
                          <a:solidFill>
                            <a:srgbClr val="365F91"/>
                          </a:solidFill>
                          <a:effectLst/>
                          <a:latin typeface="+mn-lt"/>
                        </a:rPr>
                        <a:t>d</a:t>
                      </a:r>
                      <a:endParaRPr lang="ru-RU" sz="2800" b="1" i="0" u="none" strike="noStrike">
                        <a:solidFill>
                          <a:srgbClr val="365F91"/>
                        </a:solidFill>
                        <a:effectLst/>
                        <a:latin typeface="+mn-lt"/>
                      </a:endParaRPr>
                    </a:p>
                  </a:txBody>
                  <a:tcPr marL="9285" marR="9285" marT="92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2800" b="1" i="0" u="none" strike="noStrike">
                          <a:solidFill>
                            <a:srgbClr val="365F91"/>
                          </a:solidFill>
                          <a:effectLst/>
                          <a:latin typeface="+mn-lt"/>
                        </a:rPr>
                        <a:t>o</a:t>
                      </a:r>
                      <a:endParaRPr lang="ru-RU" sz="2800" b="1" i="0" u="none" strike="noStrike">
                        <a:solidFill>
                          <a:srgbClr val="365F91"/>
                        </a:solidFill>
                        <a:effectLst/>
                        <a:latin typeface="+mn-lt"/>
                      </a:endParaRPr>
                    </a:p>
                  </a:txBody>
                  <a:tcPr marL="9285" marR="9285" marT="92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2800" b="1" i="0" u="none" strike="noStrike">
                          <a:solidFill>
                            <a:srgbClr val="365F91"/>
                          </a:solidFill>
                          <a:effectLst/>
                          <a:latin typeface="+mn-lt"/>
                        </a:rPr>
                        <a:t>e</a:t>
                      </a:r>
                      <a:endParaRPr lang="ru-RU" sz="2800" b="1" i="0" u="none" strike="noStrike">
                        <a:solidFill>
                          <a:srgbClr val="365F91"/>
                        </a:solidFill>
                        <a:effectLst/>
                        <a:latin typeface="+mn-lt"/>
                      </a:endParaRPr>
                    </a:p>
                  </a:txBody>
                  <a:tcPr marL="9285" marR="9285" marT="92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i="0" u="none" strike="noStrike">
                          <a:solidFill>
                            <a:srgbClr val="365F91"/>
                          </a:solidFill>
                          <a:effectLst/>
                          <a:latin typeface="+mn-lt"/>
                        </a:rPr>
                        <a:t>f</a:t>
                      </a:r>
                      <a:endParaRPr lang="ru-RU" sz="2800" b="1" i="0" u="none" strike="noStrike">
                        <a:solidFill>
                          <a:srgbClr val="365F91"/>
                        </a:solidFill>
                        <a:effectLst/>
                        <a:latin typeface="+mn-lt"/>
                      </a:endParaRPr>
                    </a:p>
                  </a:txBody>
                  <a:tcPr marL="9285" marR="9285" marT="92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i="0" u="none" strike="noStrike">
                          <a:solidFill>
                            <a:srgbClr val="365F91"/>
                          </a:solidFill>
                          <a:effectLst/>
                          <a:latin typeface="+mn-lt"/>
                        </a:rPr>
                        <a:t>r</a:t>
                      </a:r>
                      <a:endParaRPr lang="ru-RU" sz="2800" b="1" i="0" u="none" strike="noStrike">
                        <a:solidFill>
                          <a:srgbClr val="365F91"/>
                        </a:solidFill>
                        <a:effectLst/>
                        <a:latin typeface="+mn-lt"/>
                      </a:endParaRPr>
                    </a:p>
                  </a:txBody>
                  <a:tcPr marL="9285" marR="9285" marT="92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i="0" u="none" strike="noStrike">
                          <a:solidFill>
                            <a:srgbClr val="365F91"/>
                          </a:solidFill>
                          <a:effectLst/>
                          <a:latin typeface="+mn-lt"/>
                        </a:rPr>
                        <a:t>o</a:t>
                      </a:r>
                      <a:endParaRPr lang="ru-RU" sz="2800" b="1" i="0" u="none" strike="noStrike">
                        <a:solidFill>
                          <a:srgbClr val="365F91"/>
                        </a:solidFill>
                        <a:effectLst/>
                        <a:latin typeface="+mn-lt"/>
                      </a:endParaRPr>
                    </a:p>
                  </a:txBody>
                  <a:tcPr marL="9285" marR="9285" marT="928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i="0" u="none" strike="noStrike">
                          <a:solidFill>
                            <a:srgbClr val="365F91"/>
                          </a:solidFill>
                          <a:effectLst/>
                          <a:latin typeface="+mn-lt"/>
                        </a:rPr>
                        <a:t>g</a:t>
                      </a:r>
                      <a:endParaRPr lang="ru-RU" sz="2800" b="1" i="0" u="none" strike="noStrike">
                        <a:solidFill>
                          <a:srgbClr val="365F91"/>
                        </a:solidFill>
                        <a:effectLst/>
                        <a:latin typeface="+mn-lt"/>
                      </a:endParaRPr>
                    </a:p>
                  </a:txBody>
                  <a:tcPr marL="9285" marR="9285" marT="928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i="0" u="none" strike="noStrike">
                          <a:solidFill>
                            <a:srgbClr val="365F91"/>
                          </a:solidFill>
                          <a:effectLst/>
                          <a:latin typeface="+mn-lt"/>
                        </a:rPr>
                        <a:t>p</a:t>
                      </a:r>
                      <a:endParaRPr lang="ru-RU" sz="2800" b="1" i="0" u="none" strike="noStrike">
                        <a:solidFill>
                          <a:srgbClr val="365F91"/>
                        </a:solidFill>
                        <a:effectLst/>
                        <a:latin typeface="+mn-lt"/>
                      </a:endParaRPr>
                    </a:p>
                  </a:txBody>
                  <a:tcPr marL="9285" marR="9285" marT="92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i="0" u="none" strike="noStrike">
                          <a:solidFill>
                            <a:srgbClr val="365F91"/>
                          </a:solidFill>
                          <a:effectLst/>
                          <a:latin typeface="+mn-lt"/>
                        </a:rPr>
                        <a:t>y</a:t>
                      </a:r>
                      <a:endParaRPr lang="ru-RU" sz="2800" b="1" i="0" u="none" strike="noStrike">
                        <a:solidFill>
                          <a:srgbClr val="365F91"/>
                        </a:solidFill>
                        <a:effectLst/>
                        <a:latin typeface="+mn-lt"/>
                      </a:endParaRPr>
                    </a:p>
                  </a:txBody>
                  <a:tcPr marL="9285" marR="9285" marT="92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i="0" u="none" strike="noStrike">
                          <a:solidFill>
                            <a:srgbClr val="365F91"/>
                          </a:solidFill>
                          <a:effectLst/>
                          <a:latin typeface="+mn-lt"/>
                        </a:rPr>
                        <a:t>k</a:t>
                      </a:r>
                      <a:endParaRPr lang="ru-RU" sz="2800" b="1" i="0" u="none" strike="noStrike">
                        <a:solidFill>
                          <a:srgbClr val="365F91"/>
                        </a:solidFill>
                        <a:effectLst/>
                        <a:latin typeface="+mn-lt"/>
                      </a:endParaRPr>
                    </a:p>
                  </a:txBody>
                  <a:tcPr marL="9285" marR="9285" marT="92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i="0" u="none" strike="noStrike">
                          <a:solidFill>
                            <a:srgbClr val="365F91"/>
                          </a:solidFill>
                          <a:effectLst/>
                          <a:latin typeface="+mn-lt"/>
                        </a:rPr>
                        <a:t>s</a:t>
                      </a:r>
                      <a:endParaRPr lang="ru-RU" sz="2800" b="1" i="0" u="none" strike="noStrike">
                        <a:solidFill>
                          <a:srgbClr val="365F91"/>
                        </a:solidFill>
                        <a:effectLst/>
                        <a:latin typeface="+mn-lt"/>
                      </a:endParaRPr>
                    </a:p>
                  </a:txBody>
                  <a:tcPr marL="9285" marR="9285" marT="92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i="0" u="none" strike="noStrike">
                          <a:solidFill>
                            <a:srgbClr val="365F91"/>
                          </a:solidFill>
                          <a:effectLst/>
                          <a:latin typeface="+mn-lt"/>
                        </a:rPr>
                        <a:t>y</a:t>
                      </a:r>
                      <a:endParaRPr lang="ru-RU" sz="2800" b="1" i="0" u="none" strike="noStrike">
                        <a:solidFill>
                          <a:srgbClr val="365F91"/>
                        </a:solidFill>
                        <a:effectLst/>
                        <a:latin typeface="+mn-lt"/>
                      </a:endParaRPr>
                    </a:p>
                  </a:txBody>
                  <a:tcPr marL="9285" marR="9285" marT="92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2800" b="1" i="0" u="none" strike="noStrike">
                          <a:solidFill>
                            <a:srgbClr val="365F91"/>
                          </a:solidFill>
                          <a:effectLst/>
                          <a:latin typeface="+mn-lt"/>
                        </a:rPr>
                        <a:t>h</a:t>
                      </a:r>
                      <a:endParaRPr lang="ru-RU" sz="2800" b="1" i="0" u="none" strike="noStrike">
                        <a:solidFill>
                          <a:srgbClr val="365F91"/>
                        </a:solidFill>
                        <a:effectLst/>
                        <a:latin typeface="+mn-lt"/>
                      </a:endParaRPr>
                    </a:p>
                  </a:txBody>
                  <a:tcPr marL="9285" marR="9285" marT="92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2800" b="1" i="0" u="none" strike="noStrike">
                          <a:solidFill>
                            <a:srgbClr val="365F91"/>
                          </a:solidFill>
                          <a:effectLst/>
                          <a:latin typeface="+mn-lt"/>
                        </a:rPr>
                        <a:t>e</a:t>
                      </a:r>
                      <a:endParaRPr lang="ru-RU" sz="2800" b="1" i="0" u="none" strike="noStrike">
                        <a:solidFill>
                          <a:srgbClr val="365F91"/>
                        </a:solidFill>
                        <a:effectLst/>
                        <a:latin typeface="+mn-lt"/>
                      </a:endParaRPr>
                    </a:p>
                  </a:txBody>
                  <a:tcPr marL="9285" marR="9285" marT="92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2800" b="1" i="0" u="none" strike="noStrike">
                          <a:solidFill>
                            <a:srgbClr val="365F91"/>
                          </a:solidFill>
                          <a:effectLst/>
                          <a:latin typeface="+mn-lt"/>
                        </a:rPr>
                        <a:t>n</a:t>
                      </a:r>
                      <a:endParaRPr lang="ru-RU" sz="2800" b="1" i="0" u="none" strike="noStrike">
                        <a:solidFill>
                          <a:srgbClr val="365F91"/>
                        </a:solidFill>
                        <a:effectLst/>
                        <a:latin typeface="+mn-lt"/>
                      </a:endParaRPr>
                    </a:p>
                  </a:txBody>
                  <a:tcPr marL="9285" marR="9285" marT="92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2800" b="1" i="0" u="none" strike="noStrike">
                          <a:solidFill>
                            <a:srgbClr val="365F91"/>
                          </a:solidFill>
                          <a:effectLst/>
                          <a:latin typeface="+mn-lt"/>
                        </a:rPr>
                        <a:t>o</a:t>
                      </a:r>
                      <a:endParaRPr lang="ru-RU" sz="2800" b="1" i="0" u="none" strike="noStrike">
                        <a:solidFill>
                          <a:srgbClr val="365F91"/>
                        </a:solidFill>
                        <a:effectLst/>
                        <a:latin typeface="+mn-lt"/>
                      </a:endParaRPr>
                    </a:p>
                  </a:txBody>
                  <a:tcPr marL="9285" marR="9285" marT="92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2800" b="1" i="0" u="none" strike="noStrike">
                          <a:solidFill>
                            <a:srgbClr val="365F91"/>
                          </a:solidFill>
                          <a:effectLst/>
                          <a:latin typeface="+mn-lt"/>
                        </a:rPr>
                        <a:t>o</a:t>
                      </a:r>
                      <a:endParaRPr lang="ru-RU" sz="2800" b="1" i="0" u="none" strike="noStrike">
                        <a:solidFill>
                          <a:srgbClr val="365F91"/>
                        </a:solidFill>
                        <a:effectLst/>
                        <a:latin typeface="+mn-lt"/>
                      </a:endParaRPr>
                    </a:p>
                  </a:txBody>
                  <a:tcPr marL="9285" marR="9285" marT="928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i="0" u="none" strike="noStrike">
                          <a:solidFill>
                            <a:srgbClr val="365F91"/>
                          </a:solidFill>
                          <a:effectLst/>
                          <a:latin typeface="+mn-lt"/>
                        </a:rPr>
                        <a:t>h</a:t>
                      </a:r>
                      <a:endParaRPr lang="ru-RU" sz="2800" b="1" i="0" u="none" strike="noStrike">
                        <a:solidFill>
                          <a:srgbClr val="365F91"/>
                        </a:solidFill>
                        <a:effectLst/>
                        <a:latin typeface="+mn-lt"/>
                      </a:endParaRPr>
                    </a:p>
                  </a:txBody>
                  <a:tcPr marL="9285" marR="9285" marT="92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2800" b="1" i="0" u="none" strike="noStrike">
                          <a:solidFill>
                            <a:srgbClr val="365F91"/>
                          </a:solidFill>
                          <a:effectLst/>
                          <a:latin typeface="+mn-lt"/>
                        </a:rPr>
                        <a:t>r</a:t>
                      </a:r>
                      <a:endParaRPr lang="ru-RU" sz="2800" b="1" i="0" u="none" strike="noStrike">
                        <a:solidFill>
                          <a:srgbClr val="365F91"/>
                        </a:solidFill>
                        <a:effectLst/>
                        <a:latin typeface="+mn-lt"/>
                      </a:endParaRPr>
                    </a:p>
                  </a:txBody>
                  <a:tcPr marL="9285" marR="9285" marT="92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2800" b="1" i="0" u="none" strike="noStrike">
                          <a:solidFill>
                            <a:srgbClr val="365F91"/>
                          </a:solidFill>
                          <a:effectLst/>
                          <a:latin typeface="+mn-lt"/>
                        </a:rPr>
                        <a:t>u</a:t>
                      </a:r>
                      <a:endParaRPr lang="ru-RU" sz="2800" b="1" i="0" u="none" strike="noStrike">
                        <a:solidFill>
                          <a:srgbClr val="365F91"/>
                        </a:solidFill>
                        <a:effectLst/>
                        <a:latin typeface="+mn-lt"/>
                      </a:endParaRPr>
                    </a:p>
                  </a:txBody>
                  <a:tcPr marL="9285" marR="9285" marT="928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2800" b="1" i="0" u="none" strike="noStrike">
                          <a:solidFill>
                            <a:srgbClr val="365F91"/>
                          </a:solidFill>
                          <a:effectLst/>
                          <a:latin typeface="+mn-lt"/>
                        </a:rPr>
                        <a:t>r</a:t>
                      </a:r>
                      <a:endParaRPr lang="ru-RU" sz="2800" b="1" i="0" u="none" strike="noStrike">
                        <a:solidFill>
                          <a:srgbClr val="365F91"/>
                        </a:solidFill>
                        <a:effectLst/>
                        <a:latin typeface="+mn-lt"/>
                      </a:endParaRPr>
                    </a:p>
                  </a:txBody>
                  <a:tcPr marL="9285" marR="9285" marT="928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2800" b="1" i="0" u="none" strike="noStrike">
                          <a:solidFill>
                            <a:srgbClr val="365F91"/>
                          </a:solidFill>
                          <a:effectLst/>
                          <a:latin typeface="+mn-lt"/>
                        </a:rPr>
                        <a:t>w</a:t>
                      </a:r>
                      <a:endParaRPr lang="ru-RU" sz="2800" b="1" i="0" u="none" strike="noStrike">
                        <a:solidFill>
                          <a:srgbClr val="365F91"/>
                        </a:solidFill>
                        <a:effectLst/>
                        <a:latin typeface="+mn-lt"/>
                      </a:endParaRPr>
                    </a:p>
                  </a:txBody>
                  <a:tcPr marL="9285" marR="9285" marT="92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i="0" u="none" strike="noStrike">
                          <a:solidFill>
                            <a:srgbClr val="365F91"/>
                          </a:solidFill>
                          <a:effectLst/>
                          <a:latin typeface="+mn-lt"/>
                        </a:rPr>
                        <a:t>f</a:t>
                      </a:r>
                      <a:endParaRPr lang="ru-RU" sz="2800" b="1" i="0" u="none" strike="noStrike">
                        <a:solidFill>
                          <a:srgbClr val="365F91"/>
                        </a:solidFill>
                        <a:effectLst/>
                        <a:latin typeface="+mn-lt"/>
                      </a:endParaRPr>
                    </a:p>
                  </a:txBody>
                  <a:tcPr marL="9285" marR="9285" marT="92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i="0" u="none" strike="noStrike">
                          <a:solidFill>
                            <a:srgbClr val="365F91"/>
                          </a:solidFill>
                          <a:effectLst/>
                          <a:latin typeface="+mn-lt"/>
                        </a:rPr>
                        <a:t>i</a:t>
                      </a:r>
                      <a:endParaRPr lang="ru-RU" sz="2800" b="1" i="0" u="none" strike="noStrike">
                        <a:solidFill>
                          <a:srgbClr val="365F91"/>
                        </a:solidFill>
                        <a:effectLst/>
                        <a:latin typeface="+mn-lt"/>
                      </a:endParaRPr>
                    </a:p>
                  </a:txBody>
                  <a:tcPr marL="9285" marR="9285" marT="928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i="0" u="none" strike="noStrike">
                          <a:solidFill>
                            <a:srgbClr val="365F91"/>
                          </a:solidFill>
                          <a:effectLst/>
                          <a:latin typeface="+mn-lt"/>
                        </a:rPr>
                        <a:t>s</a:t>
                      </a:r>
                      <a:endParaRPr lang="ru-RU" sz="2800" b="1" i="0" u="none" strike="noStrike">
                        <a:solidFill>
                          <a:srgbClr val="365F91"/>
                        </a:solidFill>
                        <a:effectLst/>
                        <a:latin typeface="+mn-lt"/>
                      </a:endParaRPr>
                    </a:p>
                  </a:txBody>
                  <a:tcPr marL="9285" marR="9285" marT="928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i="0" u="none" strike="noStrike">
                          <a:solidFill>
                            <a:srgbClr val="365F91"/>
                          </a:solidFill>
                          <a:effectLst/>
                          <a:latin typeface="+mn-lt"/>
                        </a:rPr>
                        <a:t>h</a:t>
                      </a:r>
                      <a:endParaRPr lang="ru-RU" sz="2800" b="1" i="0" u="none" strike="noStrike">
                        <a:solidFill>
                          <a:srgbClr val="365F91"/>
                        </a:solidFill>
                        <a:effectLst/>
                        <a:latin typeface="+mn-lt"/>
                      </a:endParaRPr>
                    </a:p>
                  </a:txBody>
                  <a:tcPr marL="9285" marR="9285" marT="928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i="0" u="none" strike="noStrike">
                          <a:solidFill>
                            <a:srgbClr val="365F91"/>
                          </a:solidFill>
                          <a:effectLst/>
                          <a:latin typeface="+mn-lt"/>
                        </a:rPr>
                        <a:t>g</a:t>
                      </a:r>
                      <a:endParaRPr lang="ru-RU" sz="2800" b="1" i="0" u="none" strike="noStrike">
                        <a:solidFill>
                          <a:srgbClr val="365F91"/>
                        </a:solidFill>
                        <a:effectLst/>
                        <a:latin typeface="+mn-lt"/>
                      </a:endParaRPr>
                    </a:p>
                  </a:txBody>
                  <a:tcPr marL="9285" marR="9285" marT="92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i="0" u="none" strike="noStrike">
                          <a:solidFill>
                            <a:srgbClr val="365F91"/>
                          </a:solidFill>
                          <a:effectLst/>
                          <a:latin typeface="+mn-lt"/>
                        </a:rPr>
                        <a:t>a</a:t>
                      </a:r>
                      <a:endParaRPr lang="ru-RU" sz="2800" b="1" i="0" u="none" strike="noStrike">
                        <a:solidFill>
                          <a:srgbClr val="365F91"/>
                        </a:solidFill>
                        <a:effectLst/>
                        <a:latin typeface="+mn-lt"/>
                      </a:endParaRPr>
                    </a:p>
                  </a:txBody>
                  <a:tcPr marL="9285" marR="9285" marT="92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i="0" u="none" strike="noStrike">
                          <a:solidFill>
                            <a:srgbClr val="365F91"/>
                          </a:solidFill>
                          <a:effectLst/>
                          <a:latin typeface="+mn-lt"/>
                        </a:rPr>
                        <a:t>y</a:t>
                      </a:r>
                      <a:endParaRPr lang="ru-RU" sz="2800" b="1" i="0" u="none" strike="noStrike">
                        <a:solidFill>
                          <a:srgbClr val="365F91"/>
                        </a:solidFill>
                        <a:effectLst/>
                        <a:latin typeface="+mn-lt"/>
                      </a:endParaRPr>
                    </a:p>
                  </a:txBody>
                  <a:tcPr marL="9285" marR="9285" marT="92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i="0" u="none" strike="noStrike">
                          <a:solidFill>
                            <a:srgbClr val="365F91"/>
                          </a:solidFill>
                          <a:effectLst/>
                          <a:latin typeface="+mn-lt"/>
                        </a:rPr>
                        <a:t>i</a:t>
                      </a:r>
                      <a:endParaRPr lang="ru-RU" sz="2800" b="1" i="0" u="none" strike="noStrike">
                        <a:solidFill>
                          <a:srgbClr val="365F91"/>
                        </a:solidFill>
                        <a:effectLst/>
                        <a:latin typeface="+mn-lt"/>
                      </a:endParaRPr>
                    </a:p>
                  </a:txBody>
                  <a:tcPr marL="9285" marR="9285" marT="92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i="0" u="none" strike="noStrike">
                          <a:solidFill>
                            <a:srgbClr val="365F91"/>
                          </a:solidFill>
                          <a:effectLst/>
                          <a:latin typeface="+mn-lt"/>
                        </a:rPr>
                        <a:t>z</a:t>
                      </a:r>
                      <a:endParaRPr lang="ru-RU" sz="2800" b="1" i="0" u="none" strike="noStrike">
                        <a:solidFill>
                          <a:srgbClr val="365F91"/>
                        </a:solidFill>
                        <a:effectLst/>
                        <a:latin typeface="+mn-lt"/>
                      </a:endParaRPr>
                    </a:p>
                  </a:txBody>
                  <a:tcPr marL="9285" marR="9285" marT="928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i="0" u="none" strike="noStrike">
                          <a:solidFill>
                            <a:srgbClr val="365F91"/>
                          </a:solidFill>
                          <a:effectLst/>
                          <a:latin typeface="+mn-lt"/>
                        </a:rPr>
                        <a:t>d</a:t>
                      </a:r>
                      <a:endParaRPr lang="ru-RU" sz="2800" b="1" i="0" u="none" strike="noStrike">
                        <a:solidFill>
                          <a:srgbClr val="365F91"/>
                        </a:solidFill>
                        <a:effectLst/>
                        <a:latin typeface="+mn-lt"/>
                      </a:endParaRPr>
                    </a:p>
                  </a:txBody>
                  <a:tcPr marL="9285" marR="9285" marT="92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i="0" u="none" strike="noStrike">
                          <a:solidFill>
                            <a:srgbClr val="365F91"/>
                          </a:solidFill>
                          <a:effectLst/>
                          <a:latin typeface="+mn-lt"/>
                        </a:rPr>
                        <a:t>o</a:t>
                      </a:r>
                      <a:endParaRPr lang="ru-RU" sz="2800" b="1" i="0" u="none" strike="noStrike">
                        <a:solidFill>
                          <a:srgbClr val="365F91"/>
                        </a:solidFill>
                        <a:effectLst/>
                        <a:latin typeface="+mn-lt"/>
                      </a:endParaRPr>
                    </a:p>
                  </a:txBody>
                  <a:tcPr marL="9285" marR="9285" marT="928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i="0" u="none" strike="noStrike">
                          <a:solidFill>
                            <a:srgbClr val="365F91"/>
                          </a:solidFill>
                          <a:effectLst/>
                          <a:latin typeface="+mn-lt"/>
                        </a:rPr>
                        <a:t>g</a:t>
                      </a:r>
                      <a:endParaRPr lang="ru-RU" sz="2800" b="1" i="0" u="none" strike="noStrike">
                        <a:solidFill>
                          <a:srgbClr val="365F91"/>
                        </a:solidFill>
                        <a:effectLst/>
                        <a:latin typeface="+mn-lt"/>
                      </a:endParaRPr>
                    </a:p>
                  </a:txBody>
                  <a:tcPr marL="9285" marR="9285" marT="928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i="0" u="none" strike="noStrike">
                          <a:solidFill>
                            <a:srgbClr val="365F91"/>
                          </a:solidFill>
                          <a:effectLst/>
                          <a:latin typeface="+mn-lt"/>
                        </a:rPr>
                        <a:t>q</a:t>
                      </a:r>
                      <a:endParaRPr lang="ru-RU" sz="2800" b="1" i="0" u="none" strike="noStrike">
                        <a:solidFill>
                          <a:srgbClr val="365F91"/>
                        </a:solidFill>
                        <a:effectLst/>
                        <a:latin typeface="+mn-lt"/>
                      </a:endParaRPr>
                    </a:p>
                  </a:txBody>
                  <a:tcPr marL="9285" marR="9285" marT="92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i="0" u="none" strike="noStrike">
                          <a:solidFill>
                            <a:srgbClr val="365F91"/>
                          </a:solidFill>
                          <a:effectLst/>
                          <a:latin typeface="+mn-lt"/>
                        </a:rPr>
                        <a:t>m</a:t>
                      </a:r>
                      <a:endParaRPr lang="ru-RU" sz="2800" b="1" i="0" u="none" strike="noStrike">
                        <a:solidFill>
                          <a:srgbClr val="365F91"/>
                        </a:solidFill>
                        <a:effectLst/>
                        <a:latin typeface="+mn-lt"/>
                      </a:endParaRPr>
                    </a:p>
                  </a:txBody>
                  <a:tcPr marL="9285" marR="9285" marT="92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i="0" u="none" strike="noStrike">
                          <a:solidFill>
                            <a:srgbClr val="365F91"/>
                          </a:solidFill>
                          <a:effectLst/>
                          <a:latin typeface="+mn-lt"/>
                        </a:rPr>
                        <a:t>o</a:t>
                      </a:r>
                      <a:endParaRPr lang="ru-RU" sz="2800" b="1" i="0" u="none" strike="noStrike">
                        <a:solidFill>
                          <a:srgbClr val="365F91"/>
                        </a:solidFill>
                        <a:effectLst/>
                        <a:latin typeface="+mn-lt"/>
                      </a:endParaRPr>
                    </a:p>
                  </a:txBody>
                  <a:tcPr marL="9285" marR="9285" marT="928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i="0" u="none" strike="noStrike">
                          <a:solidFill>
                            <a:srgbClr val="365F91"/>
                          </a:solidFill>
                          <a:effectLst/>
                          <a:latin typeface="+mn-lt"/>
                        </a:rPr>
                        <a:t>n</a:t>
                      </a:r>
                      <a:endParaRPr lang="ru-RU" sz="2800" b="1" i="0" u="none" strike="noStrike">
                        <a:solidFill>
                          <a:srgbClr val="365F91"/>
                        </a:solidFill>
                        <a:effectLst/>
                        <a:latin typeface="+mn-lt"/>
                      </a:endParaRPr>
                    </a:p>
                  </a:txBody>
                  <a:tcPr marL="9285" marR="9285" marT="92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2800" b="1" i="0" u="none" strike="noStrike">
                          <a:solidFill>
                            <a:srgbClr val="365F91"/>
                          </a:solidFill>
                          <a:effectLst/>
                          <a:latin typeface="+mn-lt"/>
                        </a:rPr>
                        <a:t>k</a:t>
                      </a:r>
                      <a:endParaRPr lang="ru-RU" sz="2800" b="1" i="0" u="none" strike="noStrike">
                        <a:solidFill>
                          <a:srgbClr val="365F91"/>
                        </a:solidFill>
                        <a:effectLst/>
                        <a:latin typeface="+mn-lt"/>
                      </a:endParaRPr>
                    </a:p>
                  </a:txBody>
                  <a:tcPr marL="9285" marR="9285" marT="92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2800" b="1" i="0" u="none" strike="noStrike">
                          <a:solidFill>
                            <a:srgbClr val="365F91"/>
                          </a:solidFill>
                          <a:effectLst/>
                          <a:latin typeface="+mn-lt"/>
                        </a:rPr>
                        <a:t>e</a:t>
                      </a:r>
                      <a:endParaRPr lang="ru-RU" sz="2800" b="1" i="0" u="none" strike="noStrike">
                        <a:solidFill>
                          <a:srgbClr val="365F91"/>
                        </a:solidFill>
                        <a:effectLst/>
                        <a:latin typeface="+mn-lt"/>
                      </a:endParaRPr>
                    </a:p>
                  </a:txBody>
                  <a:tcPr marL="9285" marR="9285" marT="928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2800" b="1" i="0" u="none" strike="noStrike">
                          <a:solidFill>
                            <a:srgbClr val="365F91"/>
                          </a:solidFill>
                          <a:effectLst/>
                          <a:latin typeface="+mn-lt"/>
                        </a:rPr>
                        <a:t>y</a:t>
                      </a:r>
                      <a:endParaRPr lang="ru-RU" sz="2800" b="1" i="0" u="none" strike="noStrike">
                        <a:solidFill>
                          <a:srgbClr val="365F91"/>
                        </a:solidFill>
                        <a:effectLst/>
                        <a:latin typeface="+mn-lt"/>
                      </a:endParaRPr>
                    </a:p>
                  </a:txBody>
                  <a:tcPr marL="9285" marR="9285" marT="928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2800" b="1" i="0" u="none" strike="noStrike">
                          <a:solidFill>
                            <a:srgbClr val="365F91"/>
                          </a:solidFill>
                          <a:effectLst/>
                          <a:latin typeface="+mn-lt"/>
                        </a:rPr>
                        <a:t>c</a:t>
                      </a:r>
                      <a:endParaRPr lang="ru-RU" sz="2800" b="1" i="0" u="none" strike="noStrike">
                        <a:solidFill>
                          <a:srgbClr val="365F91"/>
                        </a:solidFill>
                        <a:effectLst/>
                        <a:latin typeface="+mn-lt"/>
                      </a:endParaRPr>
                    </a:p>
                  </a:txBody>
                  <a:tcPr marL="9285" marR="9285" marT="92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2800" b="1" i="0" u="none" strike="noStrike">
                          <a:solidFill>
                            <a:srgbClr val="365F91"/>
                          </a:solidFill>
                          <a:effectLst/>
                          <a:latin typeface="+mn-lt"/>
                        </a:rPr>
                        <a:t>f</a:t>
                      </a:r>
                      <a:endParaRPr lang="ru-RU" sz="2800" b="1" i="0" u="none" strike="noStrike">
                        <a:solidFill>
                          <a:srgbClr val="365F91"/>
                        </a:solidFill>
                        <a:effectLst/>
                        <a:latin typeface="+mn-lt"/>
                      </a:endParaRPr>
                    </a:p>
                  </a:txBody>
                  <a:tcPr marL="9285" marR="9285" marT="928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2800" b="1" i="0" u="none" strike="noStrike">
                          <a:solidFill>
                            <a:srgbClr val="365F91"/>
                          </a:solidFill>
                          <a:effectLst/>
                          <a:latin typeface="+mn-lt"/>
                        </a:rPr>
                        <a:t>e</a:t>
                      </a:r>
                      <a:endParaRPr lang="ru-RU" sz="2800" b="1" i="0" u="none" strike="noStrike">
                        <a:solidFill>
                          <a:srgbClr val="365F91"/>
                        </a:solidFill>
                        <a:effectLst/>
                        <a:latin typeface="+mn-lt"/>
                      </a:endParaRPr>
                    </a:p>
                  </a:txBody>
                  <a:tcPr marL="9285" marR="9285" marT="928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2800" b="1" i="0" u="none" strike="noStrike">
                          <a:solidFill>
                            <a:srgbClr val="365F91"/>
                          </a:solidFill>
                          <a:effectLst/>
                          <a:latin typeface="+mn-lt"/>
                        </a:rPr>
                        <a:t>e</a:t>
                      </a:r>
                      <a:endParaRPr lang="ru-RU" sz="2800" b="1" i="0" u="none" strike="noStrike">
                        <a:solidFill>
                          <a:srgbClr val="365F91"/>
                        </a:solidFill>
                        <a:effectLst/>
                        <a:latin typeface="+mn-lt"/>
                      </a:endParaRPr>
                    </a:p>
                  </a:txBody>
                  <a:tcPr marL="9285" marR="9285" marT="92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2800" b="1" i="0" u="none" strike="noStrike">
                          <a:solidFill>
                            <a:srgbClr val="365F91"/>
                          </a:solidFill>
                          <a:effectLst/>
                          <a:latin typeface="+mn-lt"/>
                        </a:rPr>
                        <a:t>u</a:t>
                      </a:r>
                      <a:endParaRPr lang="ru-RU" sz="2800" b="1" i="0" u="none" strike="noStrike">
                        <a:solidFill>
                          <a:srgbClr val="365F91"/>
                        </a:solidFill>
                        <a:effectLst/>
                        <a:latin typeface="+mn-lt"/>
                      </a:endParaRPr>
                    </a:p>
                  </a:txBody>
                  <a:tcPr marL="9285" marR="9285" marT="928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2800" b="1" i="0" u="none" strike="noStrike">
                          <a:solidFill>
                            <a:srgbClr val="365F91"/>
                          </a:solidFill>
                          <a:effectLst/>
                          <a:latin typeface="+mn-lt"/>
                        </a:rPr>
                        <a:t>y</a:t>
                      </a:r>
                      <a:endParaRPr lang="ru-RU" sz="2800" b="1" i="0" u="none" strike="noStrike">
                        <a:solidFill>
                          <a:srgbClr val="365F91"/>
                        </a:solidFill>
                        <a:effectLst/>
                        <a:latin typeface="+mn-lt"/>
                      </a:endParaRPr>
                    </a:p>
                  </a:txBody>
                  <a:tcPr marL="9285" marR="9285" marT="928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2800" b="1" i="0" u="none" strike="noStrike">
                          <a:solidFill>
                            <a:srgbClr val="365F91"/>
                          </a:solidFill>
                          <a:effectLst/>
                          <a:latin typeface="+mn-lt"/>
                        </a:rPr>
                        <a:t>t</a:t>
                      </a:r>
                      <a:endParaRPr lang="ru-RU" sz="2800" b="1" i="0" u="none" strike="noStrike">
                        <a:solidFill>
                          <a:srgbClr val="365F91"/>
                        </a:solidFill>
                        <a:effectLst/>
                        <a:latin typeface="+mn-lt"/>
                      </a:endParaRPr>
                    </a:p>
                  </a:txBody>
                  <a:tcPr marL="9285" marR="9285" marT="92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2800" b="1" i="0" u="none" strike="noStrike">
                          <a:solidFill>
                            <a:srgbClr val="365F91"/>
                          </a:solidFill>
                          <a:effectLst/>
                          <a:latin typeface="+mn-lt"/>
                        </a:rPr>
                        <a:t>h</a:t>
                      </a:r>
                      <a:endParaRPr lang="ru-RU" sz="2800" b="1" i="0" u="none" strike="noStrike">
                        <a:solidFill>
                          <a:srgbClr val="365F91"/>
                        </a:solidFill>
                        <a:effectLst/>
                        <a:latin typeface="+mn-lt"/>
                      </a:endParaRPr>
                    </a:p>
                  </a:txBody>
                  <a:tcPr marL="9285" marR="9285" marT="92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2800" b="1" i="0" u="none" strike="noStrike">
                          <a:solidFill>
                            <a:srgbClr val="365F91"/>
                          </a:solidFill>
                          <a:effectLst/>
                          <a:latin typeface="+mn-lt"/>
                        </a:rPr>
                        <a:t>m</a:t>
                      </a:r>
                      <a:endParaRPr lang="ru-RU" sz="2800" b="1" i="0" u="none" strike="noStrike">
                        <a:solidFill>
                          <a:srgbClr val="365F91"/>
                        </a:solidFill>
                        <a:effectLst/>
                        <a:latin typeface="+mn-lt"/>
                      </a:endParaRPr>
                    </a:p>
                  </a:txBody>
                  <a:tcPr marL="9285" marR="9285" marT="928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2800" b="1" i="0" u="none" strike="noStrike" dirty="0">
                          <a:solidFill>
                            <a:srgbClr val="365F91"/>
                          </a:solidFill>
                          <a:effectLst/>
                          <a:latin typeface="+mn-lt"/>
                        </a:rPr>
                        <a:t>n</a:t>
                      </a:r>
                      <a:endParaRPr lang="ru-RU" sz="2800" b="1" i="0" u="none" strike="noStrike" dirty="0">
                        <a:solidFill>
                          <a:srgbClr val="365F91"/>
                        </a:solidFill>
                        <a:effectLst/>
                        <a:latin typeface="+mn-lt"/>
                      </a:endParaRPr>
                    </a:p>
                  </a:txBody>
                  <a:tcPr marL="9285" marR="9285" marT="928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2987824" y="696987"/>
            <a:ext cx="2880320" cy="6985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16633"/>
            <a:ext cx="1636589" cy="196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6666" y="332656"/>
            <a:ext cx="3646487" cy="142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2638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4294967295"/>
          </p:nvPr>
        </p:nvSpPr>
        <p:spPr>
          <a:xfrm>
            <a:off x="395536" y="2133601"/>
            <a:ext cx="7757864" cy="4247728"/>
          </a:xfrm>
        </p:spPr>
        <p:txBody>
          <a:bodyPr>
            <a:normAutofit fontScale="92500"/>
          </a:bodyPr>
          <a:lstStyle/>
          <a:p>
            <a:pPr marL="59436"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en-US" sz="3500" b="1" dirty="0">
                <a:solidFill>
                  <a:srgbClr val="17365D"/>
                </a:solidFill>
                <a:latin typeface="Comic Sans MS" pitchFamily="66" charset="0"/>
                <a:ea typeface="Times New Roman"/>
                <a:cs typeface="Times New Roman"/>
              </a:rPr>
              <a:t>Run, sleep, eat, get up, I am, wash, go, he is, dance, sing, read, they are, write, we are, she is, do, sit. </a:t>
            </a:r>
            <a:endParaRPr lang="en-US" sz="3500" b="1" dirty="0" smtClean="0">
              <a:solidFill>
                <a:srgbClr val="17365D"/>
              </a:solidFill>
              <a:latin typeface="Comic Sans MS" pitchFamily="66" charset="0"/>
              <a:ea typeface="Times New Roman"/>
              <a:cs typeface="Times New Roman"/>
            </a:endParaRPr>
          </a:p>
          <a:p>
            <a:pPr marL="59436"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ru-RU" sz="3500" b="1" dirty="0" smtClean="0">
                <a:solidFill>
                  <a:srgbClr val="17365D"/>
                </a:solidFill>
                <a:latin typeface="Comic Sans MS" pitchFamily="66" charset="0"/>
                <a:ea typeface="Times New Roman"/>
                <a:cs typeface="Times New Roman"/>
              </a:rPr>
              <a:t>Например</a:t>
            </a:r>
            <a:r>
              <a:rPr lang="ru-RU" sz="3500" b="1" dirty="0">
                <a:solidFill>
                  <a:srgbClr val="17365D"/>
                </a:solidFill>
                <a:latin typeface="Comic Sans MS" pitchFamily="66" charset="0"/>
                <a:ea typeface="Times New Roman"/>
                <a:cs typeface="Times New Roman"/>
              </a:rPr>
              <a:t>: </a:t>
            </a:r>
            <a:r>
              <a:rPr lang="en-US" sz="3500" b="1" dirty="0">
                <a:solidFill>
                  <a:srgbClr val="17365D"/>
                </a:solidFill>
                <a:latin typeface="Comic Sans MS" pitchFamily="66" charset="0"/>
                <a:ea typeface="Times New Roman"/>
                <a:cs typeface="Times New Roman"/>
              </a:rPr>
              <a:t>He is sleeping</a:t>
            </a:r>
            <a:r>
              <a:rPr lang="ru-RU" sz="3500" b="1" dirty="0">
                <a:solidFill>
                  <a:srgbClr val="17365D"/>
                </a:solidFill>
                <a:latin typeface="Comic Sans MS" pitchFamily="66" charset="0"/>
                <a:ea typeface="Times New Roman"/>
                <a:cs typeface="Times New Roman"/>
              </a:rPr>
              <a:t>. (Он спит)</a:t>
            </a:r>
            <a:endParaRPr lang="ru-RU" sz="3500" dirty="0">
              <a:latin typeface="Comic Sans MS" pitchFamily="66" charset="0"/>
              <a:ea typeface="Calibri"/>
              <a:cs typeface="Times New Roman"/>
            </a:endParaRPr>
          </a:p>
          <a:p>
            <a:pPr marL="82296" indent="0">
              <a:buNone/>
            </a:pPr>
            <a:endParaRPr lang="ru-RU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260648"/>
            <a:ext cx="1706563" cy="204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Скругленная прямоугольная выноска 4"/>
          <p:cNvSpPr/>
          <p:nvPr/>
        </p:nvSpPr>
        <p:spPr>
          <a:xfrm>
            <a:off x="467544" y="548680"/>
            <a:ext cx="5522912" cy="900680"/>
          </a:xfrm>
          <a:prstGeom prst="wedgeRoundRectCallou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i="1" dirty="0" smtClean="0">
                <a:solidFill>
                  <a:srgbClr val="FF0000"/>
                </a:solidFill>
              </a:rPr>
              <a:t>I want to know how well you Know the Present Continuous Tense.</a:t>
            </a:r>
            <a:endParaRPr lang="ru-RU" sz="24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0629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4294967295"/>
          </p:nvPr>
        </p:nvSpPr>
        <p:spPr>
          <a:xfrm>
            <a:off x="1259632" y="2420938"/>
            <a:ext cx="6893768" cy="4176712"/>
          </a:xfrm>
        </p:spPr>
        <p:txBody>
          <a:bodyPr>
            <a:normAutofit lnSpcReduction="10000"/>
          </a:bodyPr>
          <a:lstStyle/>
          <a:p>
            <a:r>
              <a:rPr lang="en-US" sz="4000" b="1" i="1" dirty="0" smtClean="0">
                <a:solidFill>
                  <a:schemeClr val="accent1"/>
                </a:solidFill>
                <a:latin typeface="Comic Sans MS" pitchFamily="66" charset="0"/>
              </a:rPr>
              <a:t>I am washing.</a:t>
            </a:r>
          </a:p>
          <a:p>
            <a:r>
              <a:rPr lang="en-US" sz="4000" b="1" i="1" dirty="0" smtClean="0">
                <a:solidFill>
                  <a:schemeClr val="accent1"/>
                </a:solidFill>
                <a:latin typeface="Comic Sans MS" pitchFamily="66" charset="0"/>
              </a:rPr>
              <a:t>He is sleeping.</a:t>
            </a:r>
          </a:p>
          <a:p>
            <a:r>
              <a:rPr lang="en-US" sz="4000" b="1" i="1" dirty="0" smtClean="0">
                <a:solidFill>
                  <a:schemeClr val="accent1"/>
                </a:solidFill>
                <a:latin typeface="Comic Sans MS" pitchFamily="66" charset="0"/>
              </a:rPr>
              <a:t>They are dancing.</a:t>
            </a:r>
          </a:p>
          <a:p>
            <a:r>
              <a:rPr lang="en-US" sz="4000" b="1" i="1" dirty="0" smtClean="0">
                <a:solidFill>
                  <a:schemeClr val="accent1"/>
                </a:solidFill>
                <a:latin typeface="Comic Sans MS" pitchFamily="66" charset="0"/>
              </a:rPr>
              <a:t>She is running.</a:t>
            </a:r>
          </a:p>
          <a:p>
            <a:r>
              <a:rPr lang="en-US" sz="4000" b="1" i="1" dirty="0" smtClean="0">
                <a:solidFill>
                  <a:schemeClr val="accent1"/>
                </a:solidFill>
                <a:latin typeface="Comic Sans MS" pitchFamily="66" charset="0"/>
              </a:rPr>
              <a:t>We are writing.</a:t>
            </a:r>
          </a:p>
          <a:p>
            <a:r>
              <a:rPr lang="en-US" sz="4000" b="1" i="1" dirty="0" smtClean="0">
                <a:solidFill>
                  <a:schemeClr val="accent1"/>
                </a:solidFill>
                <a:latin typeface="Comic Sans MS" pitchFamily="66" charset="0"/>
              </a:rPr>
              <a:t>I am going.</a:t>
            </a:r>
            <a:endParaRPr lang="ru-RU" sz="4000" b="1" i="1" dirty="0">
              <a:solidFill>
                <a:schemeClr val="accent1"/>
              </a:solidFill>
              <a:latin typeface="Comic Sans MS" pitchFamily="66" charset="0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16632"/>
            <a:ext cx="1706563" cy="204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6666" y="548680"/>
            <a:ext cx="3646487" cy="142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2325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4294967295"/>
          </p:nvPr>
        </p:nvSpPr>
        <p:spPr>
          <a:xfrm>
            <a:off x="0" y="4076700"/>
            <a:ext cx="8513763" cy="2665413"/>
          </a:xfrm>
        </p:spPr>
        <p:txBody>
          <a:bodyPr>
            <a:normAutofit lnSpcReduction="10000"/>
          </a:bodyPr>
          <a:lstStyle/>
          <a:p>
            <a:pPr marL="82296" indent="0" algn="ctr">
              <a:buNone/>
            </a:pPr>
            <a:r>
              <a:rPr lang="en-US" b="1" i="1" dirty="0" smtClean="0">
                <a:solidFill>
                  <a:srgbClr val="FF0000"/>
                </a:solidFill>
              </a:rPr>
              <a:t>Dear children, now I see that you know English very well. You are good pupils. </a:t>
            </a:r>
          </a:p>
          <a:p>
            <a:pPr marL="82296" indent="0" algn="ctr">
              <a:buNone/>
            </a:pPr>
            <a:r>
              <a:rPr lang="en-US" b="1" i="1" dirty="0" smtClean="0">
                <a:solidFill>
                  <a:srgbClr val="FF0000"/>
                </a:solidFill>
              </a:rPr>
              <a:t>Thank you for your hard work. </a:t>
            </a:r>
          </a:p>
          <a:p>
            <a:pPr marL="82296" indent="0" algn="ctr">
              <a:buNone/>
            </a:pPr>
            <a:r>
              <a:rPr lang="en-US" b="1" i="1" dirty="0" smtClean="0">
                <a:solidFill>
                  <a:srgbClr val="FF0000"/>
                </a:solidFill>
              </a:rPr>
              <a:t>See you again.</a:t>
            </a:r>
          </a:p>
          <a:p>
            <a:pPr marL="82296" indent="0" algn="ctr">
              <a:buNone/>
            </a:pPr>
            <a:r>
              <a:rPr lang="en-US" b="1" i="1" dirty="0" smtClean="0">
                <a:solidFill>
                  <a:srgbClr val="FF0000"/>
                </a:solidFill>
              </a:rPr>
              <a:t>Good Bye.</a:t>
            </a:r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88640"/>
            <a:ext cx="3012728" cy="3615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9533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39552" y="217488"/>
            <a:ext cx="7320161" cy="1162050"/>
          </a:xfrm>
        </p:spPr>
        <p:txBody>
          <a:bodyPr>
            <a:normAutofit/>
          </a:bodyPr>
          <a:lstStyle/>
          <a:p>
            <a:pPr algn="ctr"/>
            <a:r>
              <a:rPr lang="en-US" sz="6000" i="1" dirty="0" smtClean="0">
                <a:solidFill>
                  <a:srgbClr val="FF0000"/>
                </a:solidFill>
                <a:latin typeface="Showcard Gothic" pitchFamily="82" charset="0"/>
              </a:rPr>
              <a:t>Good for you!</a:t>
            </a:r>
            <a:endParaRPr lang="ru-RU" sz="6000" i="1" dirty="0">
              <a:solidFill>
                <a:srgbClr val="FF0000"/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1296" y="1772816"/>
            <a:ext cx="5376598" cy="4032448"/>
          </a:xfrm>
        </p:spPr>
      </p:pic>
    </p:spTree>
    <p:extLst>
      <p:ext uri="{BB962C8B-B14F-4D97-AF65-F5344CB8AC3E}">
        <p14:creationId xmlns:p14="http://schemas.microsoft.com/office/powerpoint/2010/main" val="3639115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1600" y="1916832"/>
            <a:ext cx="7451725" cy="4516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59017"/>
            <a:ext cx="1365250" cy="163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Скругленная прямоугольная выноска 4"/>
          <p:cNvSpPr/>
          <p:nvPr/>
        </p:nvSpPr>
        <p:spPr>
          <a:xfrm>
            <a:off x="395536" y="332656"/>
            <a:ext cx="6984776" cy="1080120"/>
          </a:xfrm>
          <a:prstGeom prst="wedgeRoundRectCallou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i="1" dirty="0" smtClean="0">
                <a:solidFill>
                  <a:srgbClr val="FF0000"/>
                </a:solidFill>
              </a:rPr>
              <a:t>I think you have forgotten English alphabet. </a:t>
            </a:r>
            <a:endParaRPr lang="ru-RU" sz="2400" b="1" i="1" dirty="0" smtClean="0">
              <a:solidFill>
                <a:srgbClr val="FF0000"/>
              </a:solidFill>
            </a:endParaRPr>
          </a:p>
          <a:p>
            <a:pPr algn="ctr"/>
            <a:r>
              <a:rPr lang="en-US" sz="2400" b="1" i="1" dirty="0" smtClean="0">
                <a:solidFill>
                  <a:srgbClr val="FF0000"/>
                </a:solidFill>
              </a:rPr>
              <a:t>My first task is writing words in alphabetical order</a:t>
            </a:r>
            <a:r>
              <a:rPr lang="ru-RU" sz="2400" b="1" i="1" dirty="0" smtClean="0">
                <a:solidFill>
                  <a:srgbClr val="FF0000"/>
                </a:solidFill>
              </a:rPr>
              <a:t>:</a:t>
            </a:r>
            <a:endParaRPr lang="ru-RU" sz="24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20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188640"/>
            <a:ext cx="1368152" cy="1632009"/>
          </a:xfrm>
        </p:spPr>
      </p:pic>
      <p:sp>
        <p:nvSpPr>
          <p:cNvPr id="10" name="Текст 9"/>
          <p:cNvSpPr>
            <a:spLocks noGrp="1"/>
          </p:cNvSpPr>
          <p:nvPr>
            <p:ph type="body" sz="half" idx="2"/>
          </p:nvPr>
        </p:nvSpPr>
        <p:spPr>
          <a:xfrm>
            <a:off x="457200" y="2132856"/>
            <a:ext cx="8291264" cy="4176464"/>
          </a:xfrm>
        </p:spPr>
        <p:txBody>
          <a:bodyPr>
            <a:normAutofit fontScale="47500" lnSpcReduction="20000"/>
          </a:bodyPr>
          <a:lstStyle/>
          <a:p>
            <a:pPr marL="0" algn="ctr"/>
            <a:r>
              <a:rPr lang="en-US" sz="5100" dirty="0" smtClean="0">
                <a:solidFill>
                  <a:srgbClr val="FF0000"/>
                </a:solidFill>
                <a:latin typeface="Comic Sans MS" pitchFamily="66" charset="0"/>
              </a:rPr>
              <a:t>1) apple                   9) ice                   17) queen</a:t>
            </a:r>
          </a:p>
          <a:p>
            <a:pPr marL="0" algn="ctr"/>
            <a:r>
              <a:rPr lang="en-US" sz="4400" dirty="0" smtClean="0">
                <a:solidFill>
                  <a:srgbClr val="FF0000"/>
                </a:solidFill>
                <a:latin typeface="Comic Sans MS" pitchFamily="66" charset="0"/>
              </a:rPr>
              <a:t>2) </a:t>
            </a:r>
            <a:r>
              <a:rPr lang="en-US" sz="5100" dirty="0" smtClean="0">
                <a:solidFill>
                  <a:srgbClr val="FF0000"/>
                </a:solidFill>
                <a:latin typeface="Comic Sans MS" pitchFamily="66" charset="0"/>
              </a:rPr>
              <a:t>bed                    10) jam                  18) right</a:t>
            </a:r>
          </a:p>
          <a:p>
            <a:pPr marL="0" algn="ctr"/>
            <a:r>
              <a:rPr lang="en-US" sz="5100" dirty="0" smtClean="0">
                <a:solidFill>
                  <a:srgbClr val="FF0000"/>
                </a:solidFill>
                <a:latin typeface="Comic Sans MS" pitchFamily="66" charset="0"/>
              </a:rPr>
              <a:t>3) chocolate           11) kiss                  19) send</a:t>
            </a:r>
          </a:p>
          <a:p>
            <a:pPr marL="0" algn="ctr"/>
            <a:r>
              <a:rPr lang="en-US" sz="5100" dirty="0" smtClean="0">
                <a:solidFill>
                  <a:srgbClr val="FF0000"/>
                </a:solidFill>
                <a:latin typeface="Comic Sans MS" pitchFamily="66" charset="0"/>
              </a:rPr>
              <a:t>4) dear                   12) last                  20) table</a:t>
            </a:r>
          </a:p>
          <a:p>
            <a:pPr marL="0" algn="ctr"/>
            <a:r>
              <a:rPr lang="en-US" sz="5100" dirty="0" smtClean="0">
                <a:solidFill>
                  <a:srgbClr val="FF0000"/>
                </a:solidFill>
                <a:latin typeface="Comic Sans MS" pitchFamily="66" charset="0"/>
              </a:rPr>
              <a:t>5) end                    13) mother            21) union</a:t>
            </a:r>
          </a:p>
          <a:p>
            <a:pPr marL="0" algn="ctr"/>
            <a:r>
              <a:rPr lang="en-US" sz="5100" dirty="0" smtClean="0">
                <a:solidFill>
                  <a:srgbClr val="FF0000"/>
                </a:solidFill>
                <a:latin typeface="Comic Sans MS" pitchFamily="66" charset="0"/>
              </a:rPr>
              <a:t>6) flower                14) name                22) vase</a:t>
            </a:r>
          </a:p>
          <a:p>
            <a:pPr marL="0" algn="ctr"/>
            <a:r>
              <a:rPr lang="en-US" sz="5100" dirty="0" smtClean="0">
                <a:solidFill>
                  <a:srgbClr val="FF0000"/>
                </a:solidFill>
                <a:latin typeface="Comic Sans MS" pitchFamily="66" charset="0"/>
              </a:rPr>
              <a:t>7) garden                15) orange             23) work</a:t>
            </a:r>
          </a:p>
          <a:p>
            <a:pPr marL="0" algn="ctr"/>
            <a:r>
              <a:rPr lang="en-US" sz="5100" dirty="0" smtClean="0">
                <a:solidFill>
                  <a:srgbClr val="FF0000"/>
                </a:solidFill>
                <a:latin typeface="Comic Sans MS" pitchFamily="66" charset="0"/>
              </a:rPr>
              <a:t>  8) holiday            16) present        24) xylophone</a:t>
            </a:r>
          </a:p>
          <a:p>
            <a:pPr marL="0" algn="ctr"/>
            <a:r>
              <a:rPr lang="en-US" sz="5100" dirty="0" smtClean="0">
                <a:solidFill>
                  <a:srgbClr val="FF0000"/>
                </a:solidFill>
                <a:latin typeface="Comic Sans MS" pitchFamily="66" charset="0"/>
              </a:rPr>
              <a:t>                                                           25) you</a:t>
            </a:r>
          </a:p>
          <a:p>
            <a:pPr marL="0" algn="ctr"/>
            <a:r>
              <a:rPr lang="en-US" sz="5100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5100" dirty="0" smtClean="0">
                <a:solidFill>
                  <a:srgbClr val="FF0000"/>
                </a:solidFill>
                <a:latin typeface="Comic Sans MS" pitchFamily="66" charset="0"/>
              </a:rPr>
              <a:t>                                                          26) zoo</a:t>
            </a:r>
          </a:p>
          <a:p>
            <a:pPr marL="0"/>
            <a:endParaRPr lang="en-US" sz="5100" dirty="0" smtClean="0">
              <a:solidFill>
                <a:srgbClr val="FF0000"/>
              </a:solidFill>
            </a:endParaRPr>
          </a:p>
          <a:p>
            <a:endParaRPr lang="en-US" sz="4400" dirty="0" smtClean="0">
              <a:solidFill>
                <a:srgbClr val="FF0000"/>
              </a:solidFill>
            </a:endParaRPr>
          </a:p>
          <a:p>
            <a:endParaRPr lang="en-US" sz="2400" dirty="0" smtClean="0">
              <a:solidFill>
                <a:srgbClr val="FF0000"/>
              </a:solidFill>
            </a:endParaRPr>
          </a:p>
          <a:p>
            <a:pPr marL="457200" indent="-457200">
              <a:buAutoNum type="arabicParenR"/>
            </a:pP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12" name="Скругленная прямоугольная выноска 11"/>
          <p:cNvSpPr/>
          <p:nvPr/>
        </p:nvSpPr>
        <p:spPr>
          <a:xfrm>
            <a:off x="4211960" y="332656"/>
            <a:ext cx="2479569" cy="864096"/>
          </a:xfrm>
          <a:prstGeom prst="wedgeRoundRectCallou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i="1" dirty="0">
                <a:solidFill>
                  <a:srgbClr val="FF0000"/>
                </a:solidFill>
                <a:ea typeface="+mj-ea"/>
                <a:cs typeface="+mj-cs"/>
              </a:rPr>
              <a:t>Let`s check</a:t>
            </a:r>
            <a:r>
              <a:rPr lang="ru-RU" sz="2800" b="1" i="1" dirty="0">
                <a:solidFill>
                  <a:srgbClr val="FF0000"/>
                </a:solidFill>
                <a:ea typeface="+mj-ea"/>
                <a:cs typeface="+mj-cs"/>
              </a:rPr>
              <a:t>:</a:t>
            </a:r>
            <a:endParaRPr lang="ru-RU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3114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8640"/>
            <a:ext cx="5499100" cy="6408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2735" y="2708920"/>
            <a:ext cx="2301354" cy="2753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Скругленная прямоугольная выноска 4"/>
          <p:cNvSpPr/>
          <p:nvPr/>
        </p:nvSpPr>
        <p:spPr>
          <a:xfrm>
            <a:off x="5652120" y="332656"/>
            <a:ext cx="3240360" cy="1393234"/>
          </a:xfrm>
          <a:prstGeom prst="wedgeRoundRectCallou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i="1" dirty="0" smtClean="0">
                <a:solidFill>
                  <a:srgbClr val="FF0000"/>
                </a:solidFill>
              </a:rPr>
              <a:t>My second task is finding of missing letter</a:t>
            </a:r>
            <a:r>
              <a:rPr lang="en-US" b="1" i="1" dirty="0" smtClean="0"/>
              <a:t> </a:t>
            </a:r>
            <a:endParaRPr lang="ru-RU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327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3563" y="476250"/>
            <a:ext cx="2230437" cy="2668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0" y="3860800"/>
            <a:ext cx="7643813" cy="2016125"/>
          </a:xfrm>
        </p:spPr>
        <p:txBody>
          <a:bodyPr>
            <a:normAutofit/>
          </a:bodyPr>
          <a:lstStyle/>
          <a:p>
            <a:pPr algn="ctr"/>
            <a:r>
              <a:rPr lang="en-US" sz="8800" b="1" i="1" dirty="0" smtClean="0">
                <a:solidFill>
                  <a:srgbClr val="FF0000"/>
                </a:solidFill>
              </a:rPr>
              <a:t>B      D     K     Y</a:t>
            </a:r>
          </a:p>
          <a:p>
            <a:pPr algn="ctr"/>
            <a:endParaRPr lang="ru-RU" sz="4800" b="1" i="1" dirty="0">
              <a:solidFill>
                <a:srgbClr val="FF0000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32656"/>
            <a:ext cx="3231136" cy="1281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7252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9913" y="260350"/>
            <a:ext cx="2224087" cy="267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Скругленная прямоугольная выноска 4"/>
          <p:cNvSpPr/>
          <p:nvPr/>
        </p:nvSpPr>
        <p:spPr>
          <a:xfrm>
            <a:off x="395536" y="188640"/>
            <a:ext cx="5976664" cy="1224136"/>
          </a:xfrm>
          <a:prstGeom prst="wedgeRoundRectCallou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i="1" dirty="0" smtClean="0">
                <a:solidFill>
                  <a:srgbClr val="FF0000"/>
                </a:solidFill>
              </a:rPr>
              <a:t>Children I am sure you know alphabet but I think you don`t know sounds.</a:t>
            </a:r>
            <a:endParaRPr lang="ru-RU" sz="2400" b="1" i="1" dirty="0">
              <a:solidFill>
                <a:srgbClr val="FF0000"/>
              </a:solidFill>
            </a:endParaRPr>
          </a:p>
        </p:txBody>
      </p:sp>
      <p:grpSp>
        <p:nvGrpSpPr>
          <p:cNvPr id="7" name="Group 7"/>
          <p:cNvGrpSpPr>
            <a:grpSpLocks noChangeAspect="1"/>
          </p:cNvGrpSpPr>
          <p:nvPr/>
        </p:nvGrpSpPr>
        <p:grpSpPr bwMode="auto">
          <a:xfrm>
            <a:off x="1614489" y="1306513"/>
            <a:ext cx="4464050" cy="5362576"/>
            <a:chOff x="1017" y="823"/>
            <a:chExt cx="2812" cy="3378"/>
          </a:xfrm>
        </p:grpSpPr>
        <p:sp>
          <p:nvSpPr>
            <p:cNvPr id="8" name="AutoShape 6"/>
            <p:cNvSpPr>
              <a:spLocks noChangeAspect="1" noChangeArrowheads="1" noTextEdit="1"/>
            </p:cNvSpPr>
            <p:nvPr/>
          </p:nvSpPr>
          <p:spPr bwMode="auto">
            <a:xfrm>
              <a:off x="1017" y="823"/>
              <a:ext cx="2812" cy="3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1754" y="1100"/>
              <a:ext cx="1506" cy="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600" b="1" i="1" u="none" strike="noStrike" cap="none" normalizeH="0" baseline="0" dirty="0" smtClean="0">
                  <a:ln>
                    <a:noFill/>
                  </a:ln>
                  <a:solidFill>
                    <a:srgbClr val="365F91"/>
                  </a:solidFill>
                  <a:effectLst/>
                  <a:latin typeface="Times New Roman" pitchFamily="18" charset="0"/>
                  <a:cs typeface="Arial" pitchFamily="34" charset="0"/>
                </a:rPr>
                <a:t>3 ЗАДАНИЕ</a:t>
              </a:r>
              <a:endPara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3136" y="1100"/>
              <a:ext cx="169" cy="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600" b="1" i="1" u="none" strike="noStrike" cap="none" normalizeH="0" baseline="0" smtClean="0">
                  <a:ln>
                    <a:noFill/>
                  </a:ln>
                  <a:solidFill>
                    <a:srgbClr val="365F91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1220" y="1373"/>
              <a:ext cx="422" cy="2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600" b="0" i="0" u="none" strike="noStrike" cap="none" normalizeH="0" baseline="0" smtClean="0">
                  <a:ln>
                    <a:noFill/>
                  </a:ln>
                  <a:solidFill>
                    <a:srgbClr val="365F91"/>
                  </a:solidFill>
                  <a:effectLst/>
                  <a:latin typeface="Times New Roman" pitchFamily="18" charset="0"/>
                  <a:cs typeface="Arial" pitchFamily="34" charset="0"/>
                </a:rPr>
                <a:t>     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1534" y="1373"/>
              <a:ext cx="230" cy="2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600" b="0" i="0" u="none" strike="noStrike" cap="none" normalizeH="0" baseline="0" dirty="0" smtClean="0">
                  <a:ln>
                    <a:noFill/>
                  </a:ln>
                  <a:solidFill>
                    <a:srgbClr val="365F91"/>
                  </a:solidFill>
                  <a:effectLst/>
                  <a:latin typeface="Times New Roman" pitchFamily="18" charset="0"/>
                  <a:cs typeface="Arial" pitchFamily="34" charset="0"/>
                </a:rPr>
                <a:t>  </a:t>
              </a:r>
              <a:endPara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Rectangle 12"/>
            <p:cNvSpPr>
              <a:spLocks noChangeArrowheads="1"/>
            </p:cNvSpPr>
            <p:nvPr/>
          </p:nvSpPr>
          <p:spPr bwMode="auto">
            <a:xfrm>
              <a:off x="1660" y="1373"/>
              <a:ext cx="1079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600" b="1" i="0" u="none" strike="noStrike" cap="none" normalizeH="0" baseline="0" dirty="0" err="1" smtClean="0">
                  <a:ln>
                    <a:noFill/>
                  </a:ln>
                  <a:solidFill>
                    <a:srgbClr val="365F91"/>
                  </a:solidFill>
                  <a:effectLst/>
                  <a:latin typeface="Times New Roman" pitchFamily="18" charset="0"/>
                  <a:cs typeface="Arial" pitchFamily="34" charset="0"/>
                </a:rPr>
                <a:t>Aa</a:t>
              </a:r>
              <a:r>
                <a:rPr kumimoji="0" lang="ru-RU" altLang="ru-RU" sz="2600" b="1" i="0" u="none" strike="noStrike" cap="none" normalizeH="0" baseline="0" dirty="0" smtClean="0">
                  <a:ln>
                    <a:noFill/>
                  </a:ln>
                  <a:solidFill>
                    <a:srgbClr val="365F91"/>
                  </a:solidFill>
                  <a:effectLst/>
                  <a:latin typeface="Times New Roman" pitchFamily="18" charset="0"/>
                  <a:cs typeface="Arial" pitchFamily="34" charset="0"/>
                </a:rPr>
                <a:t>           [</a:t>
              </a:r>
              <a:r>
                <a:rPr kumimoji="0" lang="ru-RU" altLang="ru-RU" sz="2600" b="1" i="0" u="none" strike="noStrike" cap="none" normalizeH="0" baseline="0" dirty="0" err="1" smtClean="0">
                  <a:ln>
                    <a:noFill/>
                  </a:ln>
                  <a:solidFill>
                    <a:srgbClr val="365F91"/>
                  </a:solidFill>
                  <a:effectLst/>
                  <a:latin typeface="Times New Roman" pitchFamily="18" charset="0"/>
                  <a:cs typeface="Arial" pitchFamily="34" charset="0"/>
                </a:rPr>
                <a:t>di</a:t>
              </a:r>
              <a:endParaRPr kumimoji="0" lang="ru-RU" alt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2699" y="1373"/>
              <a:ext cx="142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altLang="ru-RU" sz="2600" dirty="0">
                  <a:solidFill>
                    <a:srgbClr val="365F91"/>
                  </a:solidFill>
                  <a:latin typeface="Times New Roman" pitchFamily="18" charset="0"/>
                </a:rPr>
                <a:t>:</a:t>
              </a:r>
              <a:endPara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Rectangle 14"/>
            <p:cNvSpPr>
              <a:spLocks noChangeArrowheads="1"/>
            </p:cNvSpPr>
            <p:nvPr/>
          </p:nvSpPr>
          <p:spPr bwMode="auto">
            <a:xfrm>
              <a:off x="2770" y="1373"/>
              <a:ext cx="412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600" b="0" i="0" u="none" strike="noStrike" cap="none" normalizeH="0" baseline="0" dirty="0" smtClean="0">
                  <a:ln>
                    <a:noFill/>
                  </a:ln>
                  <a:solidFill>
                    <a:srgbClr val="365F91"/>
                  </a:solidFill>
                  <a:effectLst/>
                  <a:latin typeface="Times New Roman" pitchFamily="18" charset="0"/>
                  <a:cs typeface="Arial" pitchFamily="34" charset="0"/>
                </a:rPr>
                <a:t>]</a:t>
              </a:r>
              <a:endPara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Rectangle 15"/>
            <p:cNvSpPr>
              <a:spLocks noChangeArrowheads="1"/>
            </p:cNvSpPr>
            <p:nvPr/>
          </p:nvSpPr>
          <p:spPr bwMode="auto">
            <a:xfrm>
              <a:off x="3078" y="1373"/>
              <a:ext cx="166" cy="2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600" b="0" i="0" u="none" strike="noStrike" cap="none" normalizeH="0" baseline="0" dirty="0" smtClean="0">
                  <a:ln>
                    <a:noFill/>
                  </a:ln>
                  <a:solidFill>
                    <a:srgbClr val="365F91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Rectangle 16"/>
            <p:cNvSpPr>
              <a:spLocks noChangeArrowheads="1"/>
            </p:cNvSpPr>
            <p:nvPr/>
          </p:nvSpPr>
          <p:spPr bwMode="auto">
            <a:xfrm>
              <a:off x="1666" y="1645"/>
              <a:ext cx="1337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600" b="1" i="0" u="none" strike="noStrike" cap="none" normalizeH="0" baseline="0" dirty="0" err="1" smtClean="0">
                  <a:ln>
                    <a:noFill/>
                  </a:ln>
                  <a:solidFill>
                    <a:srgbClr val="365F91"/>
                  </a:solidFill>
                  <a:effectLst/>
                  <a:latin typeface="Times New Roman" pitchFamily="18" charset="0"/>
                  <a:cs typeface="Arial" pitchFamily="34" charset="0"/>
                </a:rPr>
                <a:t>Ff</a:t>
              </a:r>
              <a:r>
                <a:rPr kumimoji="0" lang="ru-RU" altLang="ru-RU" sz="2600" b="1" i="0" u="none" strike="noStrike" cap="none" normalizeH="0" baseline="0" dirty="0" smtClean="0">
                  <a:ln>
                    <a:noFill/>
                  </a:ln>
                  <a:solidFill>
                    <a:srgbClr val="365F91"/>
                  </a:solidFill>
                  <a:effectLst/>
                  <a:latin typeface="Times New Roman" pitchFamily="18" charset="0"/>
                  <a:cs typeface="Arial" pitchFamily="34" charset="0"/>
                </a:rPr>
                <a:t>            [</a:t>
              </a:r>
              <a:r>
                <a:rPr kumimoji="0" lang="ru-RU" altLang="ru-RU" sz="2600" b="1" i="0" u="none" strike="noStrike" cap="none" normalizeH="0" baseline="0" dirty="0" err="1" smtClean="0">
                  <a:ln>
                    <a:noFill/>
                  </a:ln>
                  <a:solidFill>
                    <a:srgbClr val="365F91"/>
                  </a:solidFill>
                  <a:effectLst/>
                  <a:latin typeface="Times New Roman" pitchFamily="18" charset="0"/>
                  <a:cs typeface="Arial" pitchFamily="34" charset="0"/>
                </a:rPr>
                <a:t>wa</a:t>
              </a:r>
              <a:r>
                <a:rPr kumimoji="0" lang="en-US" altLang="ru-RU" sz="2600" b="1" i="0" u="none" strike="noStrike" cap="none" normalizeH="0" baseline="0" dirty="0" smtClean="0">
                  <a:ln>
                    <a:noFill/>
                  </a:ln>
                  <a:solidFill>
                    <a:srgbClr val="365F91"/>
                  </a:solidFill>
                  <a:effectLst/>
                  <a:latin typeface="Times New Roman" pitchFamily="18" charset="0"/>
                  <a:cs typeface="Arial" pitchFamily="34" charset="0"/>
                </a:rPr>
                <a:t>ɪ</a:t>
              </a:r>
              <a:r>
                <a:rPr kumimoji="0" lang="ru-RU" altLang="ru-RU" sz="2600" b="1" i="0" u="none" strike="noStrike" cap="none" normalizeH="0" baseline="0" dirty="0" smtClean="0">
                  <a:ln>
                    <a:noFill/>
                  </a:ln>
                  <a:solidFill>
                    <a:srgbClr val="365F91"/>
                  </a:solidFill>
                  <a:effectLst/>
                  <a:latin typeface="Times New Roman" pitchFamily="18" charset="0"/>
                  <a:cs typeface="Arial" pitchFamily="34" charset="0"/>
                </a:rPr>
                <a:t>] </a:t>
              </a:r>
              <a:endParaRPr kumimoji="0" lang="ru-RU" alt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18" name="Rectangle 17"/>
            <p:cNvSpPr>
              <a:spLocks noChangeArrowheads="1"/>
            </p:cNvSpPr>
            <p:nvPr/>
          </p:nvSpPr>
          <p:spPr bwMode="auto">
            <a:xfrm>
              <a:off x="3251" y="1645"/>
              <a:ext cx="166" cy="2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600" b="0" i="0" u="none" strike="noStrike" cap="none" normalizeH="0" baseline="0" dirty="0" smtClean="0">
                  <a:ln>
                    <a:noFill/>
                  </a:ln>
                  <a:solidFill>
                    <a:srgbClr val="365F91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Rectangle 18"/>
            <p:cNvSpPr>
              <a:spLocks noChangeArrowheads="1"/>
            </p:cNvSpPr>
            <p:nvPr/>
          </p:nvSpPr>
          <p:spPr bwMode="auto">
            <a:xfrm>
              <a:off x="1666" y="1916"/>
              <a:ext cx="1241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600" b="1" i="0" u="none" strike="noStrike" cap="none" normalizeH="0" baseline="0" dirty="0" err="1" smtClean="0">
                  <a:ln>
                    <a:noFill/>
                  </a:ln>
                  <a:solidFill>
                    <a:srgbClr val="365F91"/>
                  </a:solidFill>
                  <a:effectLst/>
                  <a:latin typeface="Times New Roman" pitchFamily="18" charset="0"/>
                  <a:cs typeface="Arial" pitchFamily="34" charset="0"/>
                </a:rPr>
                <a:t>Mm</a:t>
              </a:r>
              <a:r>
                <a:rPr kumimoji="0" lang="ru-RU" altLang="ru-RU" sz="2600" b="1" i="0" u="none" strike="noStrike" cap="none" normalizeH="0" baseline="0" dirty="0" smtClean="0">
                  <a:ln>
                    <a:noFill/>
                  </a:ln>
                  <a:solidFill>
                    <a:srgbClr val="365F91"/>
                  </a:solidFill>
                  <a:effectLst/>
                  <a:latin typeface="Times New Roman" pitchFamily="18" charset="0"/>
                  <a:cs typeface="Arial" pitchFamily="34" charset="0"/>
                </a:rPr>
                <a:t>         [</a:t>
              </a:r>
              <a:r>
                <a:rPr kumimoji="0" lang="ru-RU" altLang="ru-RU" sz="2600" b="1" i="0" u="none" strike="noStrike" cap="none" normalizeH="0" baseline="0" dirty="0" err="1" smtClean="0">
                  <a:ln>
                    <a:noFill/>
                  </a:ln>
                  <a:solidFill>
                    <a:srgbClr val="365F91"/>
                  </a:solidFill>
                  <a:effectLst/>
                  <a:latin typeface="Times New Roman" pitchFamily="18" charset="0"/>
                  <a:cs typeface="Arial" pitchFamily="34" charset="0"/>
                </a:rPr>
                <a:t>ju</a:t>
              </a:r>
              <a:r>
                <a:rPr kumimoji="0" lang="en-US" altLang="ru-RU" sz="2600" b="1" i="0" u="none" strike="noStrike" cap="none" normalizeH="0" baseline="0" dirty="0" smtClean="0">
                  <a:ln>
                    <a:noFill/>
                  </a:ln>
                  <a:solidFill>
                    <a:srgbClr val="365F91"/>
                  </a:solidFill>
                  <a:effectLst/>
                  <a:latin typeface="Times New Roman" pitchFamily="18" charset="0"/>
                  <a:cs typeface="Arial" pitchFamily="34" charset="0"/>
                </a:rPr>
                <a:t>:]</a:t>
              </a:r>
              <a:endParaRPr kumimoji="0" lang="ru-RU" alt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20" name="Rectangle 19"/>
            <p:cNvSpPr>
              <a:spLocks noChangeArrowheads="1"/>
            </p:cNvSpPr>
            <p:nvPr/>
          </p:nvSpPr>
          <p:spPr bwMode="auto">
            <a:xfrm>
              <a:off x="2699" y="1916"/>
              <a:ext cx="71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Rectangle 21"/>
            <p:cNvSpPr>
              <a:spLocks noChangeArrowheads="1"/>
            </p:cNvSpPr>
            <p:nvPr/>
          </p:nvSpPr>
          <p:spPr bwMode="auto">
            <a:xfrm>
              <a:off x="3083" y="1916"/>
              <a:ext cx="166" cy="2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600" b="0" i="0" u="none" strike="noStrike" cap="none" normalizeH="0" baseline="0" smtClean="0">
                  <a:ln>
                    <a:noFill/>
                  </a:ln>
                  <a:solidFill>
                    <a:srgbClr val="365F91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Rectangle 22"/>
            <p:cNvSpPr>
              <a:spLocks noChangeArrowheads="1"/>
            </p:cNvSpPr>
            <p:nvPr/>
          </p:nvSpPr>
          <p:spPr bwMode="auto">
            <a:xfrm>
              <a:off x="1666" y="2188"/>
              <a:ext cx="1204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600" b="1" i="0" u="none" strike="noStrike" cap="none" normalizeH="0" baseline="0" dirty="0" err="1" smtClean="0">
                  <a:ln>
                    <a:noFill/>
                  </a:ln>
                  <a:solidFill>
                    <a:srgbClr val="365F91"/>
                  </a:solidFill>
                  <a:effectLst/>
                  <a:latin typeface="Times New Roman" pitchFamily="18" charset="0"/>
                  <a:cs typeface="Arial" pitchFamily="34" charset="0"/>
                </a:rPr>
                <a:t>Qq</a:t>
              </a:r>
              <a:r>
                <a:rPr kumimoji="0" lang="ru-RU" altLang="ru-RU" sz="2600" b="1" i="0" u="none" strike="noStrike" cap="none" normalizeH="0" baseline="0" dirty="0" smtClean="0">
                  <a:ln>
                    <a:noFill/>
                  </a:ln>
                  <a:solidFill>
                    <a:srgbClr val="365F91"/>
                  </a:solidFill>
                  <a:effectLst/>
                  <a:latin typeface="Times New Roman" pitchFamily="18" charset="0"/>
                  <a:cs typeface="Arial" pitchFamily="34" charset="0"/>
                </a:rPr>
                <a:t>           [e</a:t>
              </a:r>
              <a:r>
                <a:rPr kumimoji="0" lang="en-US" altLang="ru-RU" sz="2600" b="1" i="0" u="none" strike="noStrike" cap="none" normalizeH="0" baseline="0" dirty="0" smtClean="0">
                  <a:ln>
                    <a:noFill/>
                  </a:ln>
                  <a:solidFill>
                    <a:srgbClr val="365F91"/>
                  </a:solidFill>
                  <a:effectLst/>
                  <a:latin typeface="Times New Roman" pitchFamily="18" charset="0"/>
                  <a:cs typeface="Arial" pitchFamily="34" charset="0"/>
                </a:rPr>
                <a:t>ɪ</a:t>
              </a:r>
              <a:r>
                <a:rPr kumimoji="0" lang="ru-RU" altLang="ru-RU" sz="2600" b="1" i="0" u="none" strike="noStrike" cap="none" normalizeH="0" baseline="0" dirty="0" smtClean="0">
                  <a:ln>
                    <a:noFill/>
                  </a:ln>
                  <a:solidFill>
                    <a:srgbClr val="365F91"/>
                  </a:solidFill>
                  <a:effectLst/>
                  <a:latin typeface="Times New Roman" pitchFamily="18" charset="0"/>
                  <a:cs typeface="Arial" pitchFamily="34" charset="0"/>
                </a:rPr>
                <a:t>]</a:t>
              </a:r>
              <a:r>
                <a:rPr kumimoji="0" lang="ru-RU" altLang="ru-RU" sz="2600" b="0" i="0" u="none" strike="noStrike" cap="none" normalizeH="0" baseline="0" dirty="0" smtClean="0">
                  <a:ln>
                    <a:noFill/>
                  </a:ln>
                  <a:solidFill>
                    <a:srgbClr val="365F91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Rectangle 23"/>
            <p:cNvSpPr>
              <a:spLocks noChangeArrowheads="1"/>
            </p:cNvSpPr>
            <p:nvPr/>
          </p:nvSpPr>
          <p:spPr bwMode="auto">
            <a:xfrm>
              <a:off x="3090" y="2188"/>
              <a:ext cx="166" cy="2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600" b="0" i="0" u="none" strike="noStrike" cap="none" normalizeH="0" baseline="0" smtClean="0">
                  <a:ln>
                    <a:noFill/>
                  </a:ln>
                  <a:solidFill>
                    <a:srgbClr val="365F91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Rectangle 24"/>
            <p:cNvSpPr>
              <a:spLocks noChangeArrowheads="1"/>
            </p:cNvSpPr>
            <p:nvPr/>
          </p:nvSpPr>
          <p:spPr bwMode="auto">
            <a:xfrm>
              <a:off x="1666" y="2460"/>
              <a:ext cx="1092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600" b="1" i="0" u="none" strike="noStrike" cap="none" normalizeH="0" baseline="0" dirty="0" err="1" smtClean="0">
                  <a:ln>
                    <a:noFill/>
                  </a:ln>
                  <a:solidFill>
                    <a:srgbClr val="365F91"/>
                  </a:solidFill>
                  <a:effectLst/>
                  <a:latin typeface="Times New Roman" pitchFamily="18" charset="0"/>
                  <a:cs typeface="Arial" pitchFamily="34" charset="0"/>
                </a:rPr>
                <a:t>Gg</a:t>
              </a:r>
              <a:r>
                <a:rPr kumimoji="0" lang="ru-RU" altLang="ru-RU" sz="2600" b="1" i="0" u="none" strike="noStrike" cap="none" normalizeH="0" baseline="0" dirty="0" smtClean="0">
                  <a:ln>
                    <a:noFill/>
                  </a:ln>
                  <a:solidFill>
                    <a:srgbClr val="365F91"/>
                  </a:solidFill>
                  <a:effectLst/>
                  <a:latin typeface="Times New Roman" pitchFamily="18" charset="0"/>
                  <a:cs typeface="Arial" pitchFamily="34" charset="0"/>
                </a:rPr>
                <a:t>           [</a:t>
              </a:r>
              <a:r>
                <a:rPr kumimoji="0" lang="ru-RU" altLang="ru-RU" sz="2600" b="1" i="0" u="none" strike="noStrike" cap="none" normalizeH="0" baseline="0" dirty="0" err="1" smtClean="0">
                  <a:ln>
                    <a:noFill/>
                  </a:ln>
                  <a:solidFill>
                    <a:srgbClr val="365F91"/>
                  </a:solidFill>
                  <a:effectLst/>
                  <a:latin typeface="Times New Roman" pitchFamily="18" charset="0"/>
                  <a:cs typeface="Arial" pitchFamily="34" charset="0"/>
                </a:rPr>
                <a:t>bi</a:t>
              </a:r>
              <a:endParaRPr kumimoji="0" lang="ru-RU" alt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26" name="Rectangle 25"/>
            <p:cNvSpPr>
              <a:spLocks noChangeArrowheads="1"/>
            </p:cNvSpPr>
            <p:nvPr/>
          </p:nvSpPr>
          <p:spPr bwMode="auto">
            <a:xfrm>
              <a:off x="2735" y="2460"/>
              <a:ext cx="134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altLang="ru-RU" sz="2600" dirty="0">
                  <a:solidFill>
                    <a:srgbClr val="365F91"/>
                  </a:solidFill>
                  <a:latin typeface="Times New Roman" pitchFamily="18" charset="0"/>
                </a:rPr>
                <a:t>:</a:t>
              </a:r>
              <a:endPara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Rectangle 26"/>
            <p:cNvSpPr>
              <a:spLocks noChangeArrowheads="1"/>
            </p:cNvSpPr>
            <p:nvPr/>
          </p:nvSpPr>
          <p:spPr bwMode="auto">
            <a:xfrm>
              <a:off x="2802" y="2460"/>
              <a:ext cx="123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600" b="0" i="0" u="none" strike="noStrike" cap="none" normalizeH="0" baseline="0" dirty="0" smtClean="0">
                  <a:ln>
                    <a:noFill/>
                  </a:ln>
                  <a:solidFill>
                    <a:srgbClr val="365F91"/>
                  </a:solidFill>
                  <a:effectLst/>
                  <a:latin typeface="Times New Roman" pitchFamily="18" charset="0"/>
                  <a:cs typeface="Arial" pitchFamily="34" charset="0"/>
                </a:rPr>
                <a:t>]</a:t>
              </a:r>
              <a:endPara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" name="Rectangle 27"/>
            <p:cNvSpPr>
              <a:spLocks noChangeArrowheads="1"/>
            </p:cNvSpPr>
            <p:nvPr/>
          </p:nvSpPr>
          <p:spPr bwMode="auto">
            <a:xfrm>
              <a:off x="3097" y="2460"/>
              <a:ext cx="166" cy="2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600" b="0" i="0" u="none" strike="noStrike" cap="none" normalizeH="0" baseline="0" smtClean="0">
                  <a:ln>
                    <a:noFill/>
                  </a:ln>
                  <a:solidFill>
                    <a:srgbClr val="365F91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" name="Rectangle 28"/>
            <p:cNvSpPr>
              <a:spLocks noChangeArrowheads="1"/>
            </p:cNvSpPr>
            <p:nvPr/>
          </p:nvSpPr>
          <p:spPr bwMode="auto">
            <a:xfrm>
              <a:off x="1666" y="2732"/>
              <a:ext cx="1253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600" b="1" i="0" u="none" strike="noStrike" cap="none" normalizeH="0" baseline="0" dirty="0" err="1" smtClean="0">
                  <a:ln>
                    <a:noFill/>
                  </a:ln>
                  <a:solidFill>
                    <a:srgbClr val="365F91"/>
                  </a:solidFill>
                  <a:effectLst/>
                  <a:latin typeface="Times New Roman" pitchFamily="18" charset="0"/>
                  <a:cs typeface="Arial" pitchFamily="34" charset="0"/>
                </a:rPr>
                <a:t>Dd</a:t>
              </a:r>
              <a:r>
                <a:rPr kumimoji="0" lang="ru-RU" altLang="ru-RU" sz="2600" b="1" i="0" u="none" strike="noStrike" cap="none" normalizeH="0" baseline="0" dirty="0" smtClean="0">
                  <a:ln>
                    <a:noFill/>
                  </a:ln>
                  <a:solidFill>
                    <a:srgbClr val="365F91"/>
                  </a:solidFill>
                  <a:effectLst/>
                  <a:latin typeface="Times New Roman" pitchFamily="18" charset="0"/>
                  <a:cs typeface="Arial" pitchFamily="34" charset="0"/>
                </a:rPr>
                <a:t>           [</a:t>
              </a:r>
              <a:r>
                <a:rPr kumimoji="0" lang="ru-RU" altLang="ru-RU" sz="2600" b="1" i="0" u="none" strike="noStrike" cap="none" normalizeH="0" baseline="0" dirty="0" err="1" smtClean="0">
                  <a:ln>
                    <a:noFill/>
                  </a:ln>
                  <a:solidFill>
                    <a:srgbClr val="365F91"/>
                  </a:solidFill>
                  <a:effectLst/>
                  <a:latin typeface="Times New Roman" pitchFamily="18" charset="0"/>
                  <a:cs typeface="Arial" pitchFamily="34" charset="0"/>
                </a:rPr>
                <a:t>em</a:t>
              </a:r>
              <a:r>
                <a:rPr kumimoji="0" lang="ru-RU" altLang="ru-RU" sz="2600" b="1" i="0" u="none" strike="noStrike" cap="none" normalizeH="0" baseline="0" dirty="0" smtClean="0">
                  <a:ln>
                    <a:noFill/>
                  </a:ln>
                  <a:solidFill>
                    <a:srgbClr val="365F91"/>
                  </a:solidFill>
                  <a:effectLst/>
                  <a:latin typeface="Times New Roman" pitchFamily="18" charset="0"/>
                  <a:cs typeface="Arial" pitchFamily="34" charset="0"/>
                </a:rPr>
                <a:t>]</a:t>
              </a:r>
              <a:endParaRPr kumimoji="0" lang="ru-RU" alt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30" name="Rectangle 29"/>
            <p:cNvSpPr>
              <a:spLocks noChangeArrowheads="1"/>
            </p:cNvSpPr>
            <p:nvPr/>
          </p:nvSpPr>
          <p:spPr bwMode="auto">
            <a:xfrm>
              <a:off x="3139" y="2732"/>
              <a:ext cx="166" cy="2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600" b="0" i="0" u="none" strike="noStrike" cap="none" normalizeH="0" baseline="0" smtClean="0">
                  <a:ln>
                    <a:noFill/>
                  </a:ln>
                  <a:solidFill>
                    <a:srgbClr val="365F91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" name="Rectangle 30"/>
            <p:cNvSpPr>
              <a:spLocks noChangeArrowheads="1"/>
            </p:cNvSpPr>
            <p:nvPr/>
          </p:nvSpPr>
          <p:spPr bwMode="auto">
            <a:xfrm>
              <a:off x="1666" y="3003"/>
              <a:ext cx="1136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600" b="1" i="0" u="none" strike="noStrike" cap="none" normalizeH="0" baseline="0" dirty="0" err="1" smtClean="0">
                  <a:ln>
                    <a:noFill/>
                  </a:ln>
                  <a:solidFill>
                    <a:srgbClr val="365F91"/>
                  </a:solidFill>
                  <a:effectLst/>
                  <a:latin typeface="Times New Roman" pitchFamily="18" charset="0"/>
                  <a:cs typeface="Arial" pitchFamily="34" charset="0"/>
                </a:rPr>
                <a:t>Yy</a:t>
              </a:r>
              <a:r>
                <a:rPr kumimoji="0" lang="ru-RU" altLang="ru-RU" sz="2600" b="1" i="0" u="none" strike="noStrike" cap="none" normalizeH="0" baseline="0" dirty="0" smtClean="0">
                  <a:ln>
                    <a:noFill/>
                  </a:ln>
                  <a:solidFill>
                    <a:srgbClr val="365F91"/>
                  </a:solidFill>
                  <a:effectLst/>
                  <a:latin typeface="Times New Roman" pitchFamily="18" charset="0"/>
                  <a:cs typeface="Arial" pitchFamily="34" charset="0"/>
                </a:rPr>
                <a:t>           [</a:t>
              </a:r>
              <a:r>
                <a:rPr kumimoji="0" lang="ru-RU" altLang="ru-RU" sz="2600" b="1" i="0" u="none" strike="noStrike" cap="none" normalizeH="0" baseline="0" dirty="0" err="1" smtClean="0">
                  <a:ln>
                    <a:noFill/>
                  </a:ln>
                  <a:solidFill>
                    <a:srgbClr val="365F91"/>
                  </a:solidFill>
                  <a:effectLst/>
                  <a:latin typeface="Times New Roman" pitchFamily="18" charset="0"/>
                  <a:cs typeface="Arial" pitchFamily="34" charset="0"/>
                </a:rPr>
                <a:t>ef</a:t>
              </a:r>
              <a:r>
                <a:rPr kumimoji="0" lang="ru-RU" altLang="ru-RU" sz="2600" b="1" i="0" u="none" strike="noStrike" cap="none" normalizeH="0" baseline="0" dirty="0" smtClean="0">
                  <a:ln>
                    <a:noFill/>
                  </a:ln>
                  <a:solidFill>
                    <a:srgbClr val="365F91"/>
                  </a:solidFill>
                  <a:effectLst/>
                  <a:latin typeface="Times New Roman" pitchFamily="18" charset="0"/>
                  <a:cs typeface="Arial" pitchFamily="34" charset="0"/>
                </a:rPr>
                <a:t>]</a:t>
              </a:r>
              <a:endParaRPr kumimoji="0" lang="ru-RU" alt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1024" name="Rectangle 31"/>
            <p:cNvSpPr>
              <a:spLocks noChangeArrowheads="1"/>
            </p:cNvSpPr>
            <p:nvPr/>
          </p:nvSpPr>
          <p:spPr bwMode="auto">
            <a:xfrm>
              <a:off x="3028" y="3003"/>
              <a:ext cx="166" cy="2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600" b="0" i="0" u="none" strike="noStrike" cap="none" normalizeH="0" baseline="0" smtClean="0">
                  <a:ln>
                    <a:noFill/>
                  </a:ln>
                  <a:solidFill>
                    <a:srgbClr val="365F91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25" name="Rectangle 32"/>
            <p:cNvSpPr>
              <a:spLocks noChangeArrowheads="1"/>
            </p:cNvSpPr>
            <p:nvPr/>
          </p:nvSpPr>
          <p:spPr bwMode="auto">
            <a:xfrm>
              <a:off x="1666" y="3275"/>
              <a:ext cx="1199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600" b="1" i="0" u="none" strike="noStrike" cap="none" normalizeH="0" baseline="0" dirty="0" err="1" smtClean="0">
                  <a:ln>
                    <a:noFill/>
                  </a:ln>
                  <a:solidFill>
                    <a:srgbClr val="365F91"/>
                  </a:solidFill>
                  <a:effectLst/>
                  <a:latin typeface="Times New Roman" pitchFamily="18" charset="0"/>
                  <a:cs typeface="Arial" pitchFamily="34" charset="0"/>
                </a:rPr>
                <a:t>Jj</a:t>
              </a:r>
              <a:r>
                <a:rPr kumimoji="0" lang="ru-RU" altLang="ru-RU" sz="2600" b="1" i="0" u="none" strike="noStrike" cap="none" normalizeH="0" baseline="0" dirty="0" smtClean="0">
                  <a:ln>
                    <a:noFill/>
                  </a:ln>
                  <a:solidFill>
                    <a:srgbClr val="365F91"/>
                  </a:solidFill>
                  <a:effectLst/>
                  <a:latin typeface="Times New Roman" pitchFamily="18" charset="0"/>
                  <a:cs typeface="Arial" pitchFamily="34" charset="0"/>
                </a:rPr>
                <a:t>             [</a:t>
              </a:r>
              <a:r>
                <a:rPr kumimoji="0" lang="ru-RU" altLang="ru-RU" sz="2600" b="1" i="0" u="none" strike="noStrike" cap="none" normalizeH="0" baseline="0" dirty="0" err="1" smtClean="0">
                  <a:ln>
                    <a:noFill/>
                  </a:ln>
                  <a:solidFill>
                    <a:srgbClr val="365F91"/>
                  </a:solidFill>
                  <a:effectLst/>
                  <a:latin typeface="Times New Roman" pitchFamily="18" charset="0"/>
                  <a:cs typeface="Arial" pitchFamily="34" charset="0"/>
                </a:rPr>
                <a:t>dӡi</a:t>
              </a:r>
              <a:endParaRPr kumimoji="0" lang="ru-RU" alt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1029" name="Rectangle 33"/>
            <p:cNvSpPr>
              <a:spLocks noChangeArrowheads="1"/>
            </p:cNvSpPr>
            <p:nvPr/>
          </p:nvSpPr>
          <p:spPr bwMode="auto">
            <a:xfrm>
              <a:off x="2815" y="3275"/>
              <a:ext cx="11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ru-RU" sz="2600" dirty="0" smtClean="0">
                  <a:solidFill>
                    <a:srgbClr val="365F91"/>
                  </a:solidFill>
                  <a:latin typeface="Times New Roman" pitchFamily="18" charset="0"/>
                </a:rPr>
                <a:t> </a:t>
              </a:r>
              <a:r>
                <a:rPr lang="ru-RU" altLang="ru-RU" sz="2600" dirty="0" smtClean="0">
                  <a:solidFill>
                    <a:srgbClr val="365F91"/>
                  </a:solidFill>
                  <a:latin typeface="Times New Roman" pitchFamily="18" charset="0"/>
                </a:rPr>
                <a:t>:</a:t>
              </a:r>
              <a:endPara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0" name="Rectangle 34"/>
            <p:cNvSpPr>
              <a:spLocks noChangeArrowheads="1"/>
            </p:cNvSpPr>
            <p:nvPr/>
          </p:nvSpPr>
          <p:spPr bwMode="auto">
            <a:xfrm>
              <a:off x="2874" y="3275"/>
              <a:ext cx="204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ru-RU" sz="2600" b="0" i="0" u="none" strike="noStrike" cap="none" normalizeH="0" baseline="0" dirty="0" smtClean="0">
                  <a:ln>
                    <a:noFill/>
                  </a:ln>
                  <a:solidFill>
                    <a:srgbClr val="365F91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r>
                <a:rPr kumimoji="0" lang="ru-RU" altLang="ru-RU" sz="2600" b="0" i="0" u="none" strike="noStrike" cap="none" normalizeH="0" baseline="0" dirty="0" smtClean="0">
                  <a:ln>
                    <a:noFill/>
                  </a:ln>
                  <a:solidFill>
                    <a:srgbClr val="365F91"/>
                  </a:solidFill>
                  <a:effectLst/>
                  <a:latin typeface="Times New Roman" pitchFamily="18" charset="0"/>
                  <a:cs typeface="Arial" pitchFamily="34" charset="0"/>
                </a:rPr>
                <a:t>]</a:t>
              </a:r>
              <a:endPara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1" name="Rectangle 35"/>
            <p:cNvSpPr>
              <a:spLocks noChangeArrowheads="1"/>
            </p:cNvSpPr>
            <p:nvPr/>
          </p:nvSpPr>
          <p:spPr bwMode="auto">
            <a:xfrm>
              <a:off x="3183" y="3275"/>
              <a:ext cx="166" cy="2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600" b="0" i="0" u="none" strike="noStrike" cap="none" normalizeH="0" baseline="0" smtClean="0">
                  <a:ln>
                    <a:noFill/>
                  </a:ln>
                  <a:solidFill>
                    <a:srgbClr val="365F91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2" name="Rectangle 36"/>
            <p:cNvSpPr>
              <a:spLocks noChangeArrowheads="1"/>
            </p:cNvSpPr>
            <p:nvPr/>
          </p:nvSpPr>
          <p:spPr bwMode="auto">
            <a:xfrm>
              <a:off x="1666" y="3547"/>
              <a:ext cx="1209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600" b="1" i="0" u="none" strike="noStrike" cap="none" normalizeH="0" baseline="0" dirty="0" err="1" smtClean="0">
                  <a:ln>
                    <a:noFill/>
                  </a:ln>
                  <a:solidFill>
                    <a:srgbClr val="365F91"/>
                  </a:solidFill>
                  <a:effectLst/>
                  <a:latin typeface="Times New Roman" pitchFamily="18" charset="0"/>
                  <a:cs typeface="Arial" pitchFamily="34" charset="0"/>
                </a:rPr>
                <a:t>Bb</a:t>
              </a:r>
              <a:r>
                <a:rPr kumimoji="0" lang="ru-RU" altLang="ru-RU" sz="2600" b="1" i="0" u="none" strike="noStrike" cap="none" normalizeH="0" baseline="0" dirty="0" smtClean="0">
                  <a:ln>
                    <a:noFill/>
                  </a:ln>
                  <a:solidFill>
                    <a:srgbClr val="365F91"/>
                  </a:solidFill>
                  <a:effectLst/>
                  <a:latin typeface="Times New Roman" pitchFamily="18" charset="0"/>
                  <a:cs typeface="Arial" pitchFamily="34" charset="0"/>
                </a:rPr>
                <a:t>           [</a:t>
              </a:r>
              <a:r>
                <a:rPr kumimoji="0" lang="ru-RU" altLang="ru-RU" sz="2600" b="1" i="0" u="none" strike="noStrike" cap="none" normalizeH="0" baseline="0" dirty="0" err="1" smtClean="0">
                  <a:ln>
                    <a:noFill/>
                  </a:ln>
                  <a:solidFill>
                    <a:srgbClr val="365F91"/>
                  </a:solidFill>
                  <a:effectLst/>
                  <a:latin typeface="Times New Roman" pitchFamily="18" charset="0"/>
                  <a:cs typeface="Arial" pitchFamily="34" charset="0"/>
                </a:rPr>
                <a:t>kju</a:t>
              </a:r>
              <a:endParaRPr kumimoji="0" lang="ru-RU" alt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1033" name="Rectangle 37"/>
            <p:cNvSpPr>
              <a:spLocks noChangeArrowheads="1"/>
            </p:cNvSpPr>
            <p:nvPr/>
          </p:nvSpPr>
          <p:spPr bwMode="auto">
            <a:xfrm>
              <a:off x="2815" y="3547"/>
              <a:ext cx="158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ru-RU" sz="2600" dirty="0" smtClean="0">
                  <a:solidFill>
                    <a:srgbClr val="365F91"/>
                  </a:solidFill>
                  <a:latin typeface="Times New Roman" pitchFamily="18" charset="0"/>
                </a:rPr>
                <a:t> </a:t>
              </a:r>
              <a:r>
                <a:rPr lang="ru-RU" altLang="ru-RU" sz="2600" dirty="0" smtClean="0">
                  <a:solidFill>
                    <a:srgbClr val="365F91"/>
                  </a:solidFill>
                  <a:latin typeface="Times New Roman" pitchFamily="18" charset="0"/>
                </a:rPr>
                <a:t>:</a:t>
              </a:r>
              <a:endPara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4" name="Rectangle 38"/>
            <p:cNvSpPr>
              <a:spLocks noChangeArrowheads="1"/>
            </p:cNvSpPr>
            <p:nvPr/>
          </p:nvSpPr>
          <p:spPr bwMode="auto">
            <a:xfrm>
              <a:off x="2864" y="3547"/>
              <a:ext cx="164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ru-RU" sz="2600" b="0" i="0" u="none" strike="noStrike" cap="none" normalizeH="0" baseline="0" dirty="0" smtClean="0">
                  <a:ln>
                    <a:noFill/>
                  </a:ln>
                  <a:solidFill>
                    <a:srgbClr val="365F91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r>
                <a:rPr kumimoji="0" lang="ru-RU" altLang="ru-RU" sz="2600" b="0" i="0" u="none" strike="noStrike" cap="none" normalizeH="0" baseline="0" dirty="0" smtClean="0">
                  <a:ln>
                    <a:noFill/>
                  </a:ln>
                  <a:solidFill>
                    <a:srgbClr val="365F91"/>
                  </a:solidFill>
                  <a:effectLst/>
                  <a:latin typeface="Times New Roman" pitchFamily="18" charset="0"/>
                  <a:cs typeface="Arial" pitchFamily="34" charset="0"/>
                </a:rPr>
                <a:t>]</a:t>
              </a:r>
              <a:endPara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5" name="Rectangle 39"/>
            <p:cNvSpPr>
              <a:spLocks noChangeArrowheads="1"/>
            </p:cNvSpPr>
            <p:nvPr/>
          </p:nvSpPr>
          <p:spPr bwMode="auto">
            <a:xfrm>
              <a:off x="3210" y="3547"/>
              <a:ext cx="166" cy="2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600" b="0" i="0" u="none" strike="noStrike" cap="none" normalizeH="0" baseline="0" smtClean="0">
                  <a:ln>
                    <a:noFill/>
                  </a:ln>
                  <a:solidFill>
                    <a:srgbClr val="365F91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6" name="Rectangle 40"/>
            <p:cNvSpPr>
              <a:spLocks noChangeArrowheads="1"/>
            </p:cNvSpPr>
            <p:nvPr/>
          </p:nvSpPr>
          <p:spPr bwMode="auto">
            <a:xfrm>
              <a:off x="1666" y="3819"/>
              <a:ext cx="1033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600" b="1" i="0" u="none" strike="noStrike" cap="none" normalizeH="0" baseline="0" dirty="0" err="1" smtClean="0">
                  <a:ln>
                    <a:noFill/>
                  </a:ln>
                  <a:solidFill>
                    <a:srgbClr val="365F91"/>
                  </a:solidFill>
                  <a:effectLst/>
                  <a:latin typeface="Times New Roman" pitchFamily="18" charset="0"/>
                  <a:cs typeface="Arial" pitchFamily="34" charset="0"/>
                </a:rPr>
                <a:t>Uu</a:t>
              </a:r>
              <a:r>
                <a:rPr kumimoji="0" lang="ru-RU" altLang="ru-RU" sz="2600" b="1" i="0" u="none" strike="noStrike" cap="none" normalizeH="0" baseline="0" dirty="0" smtClean="0">
                  <a:ln>
                    <a:noFill/>
                  </a:ln>
                  <a:solidFill>
                    <a:srgbClr val="365F91"/>
                  </a:solidFill>
                  <a:effectLst/>
                  <a:latin typeface="Times New Roman" pitchFamily="18" charset="0"/>
                  <a:cs typeface="Arial" pitchFamily="34" charset="0"/>
                </a:rPr>
                <a:t>           [d</a:t>
              </a:r>
              <a:endParaRPr kumimoji="0" lang="ru-RU" alt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1037" name="Rectangle 41"/>
            <p:cNvSpPr>
              <a:spLocks noChangeArrowheads="1"/>
            </p:cNvSpPr>
            <p:nvPr/>
          </p:nvSpPr>
          <p:spPr bwMode="auto">
            <a:xfrm>
              <a:off x="2653" y="3819"/>
              <a:ext cx="117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altLang="ru-RU" sz="2600" dirty="0">
                  <a:solidFill>
                    <a:srgbClr val="365F91"/>
                  </a:solidFill>
                  <a:latin typeface="Times New Roman" pitchFamily="18" charset="0"/>
                </a:rPr>
                <a:t>ӡ</a:t>
              </a:r>
              <a:endPara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8" name="Rectangle 42"/>
            <p:cNvSpPr>
              <a:spLocks noChangeArrowheads="1"/>
            </p:cNvSpPr>
            <p:nvPr/>
          </p:nvSpPr>
          <p:spPr bwMode="auto">
            <a:xfrm>
              <a:off x="2770" y="3819"/>
              <a:ext cx="588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600" b="0" i="0" u="none" strike="noStrike" cap="none" normalizeH="0" baseline="0" dirty="0" smtClean="0">
                  <a:ln>
                    <a:noFill/>
                  </a:ln>
                  <a:solidFill>
                    <a:srgbClr val="365F91"/>
                  </a:solidFill>
                  <a:effectLst/>
                  <a:latin typeface="Times New Roman" pitchFamily="18" charset="0"/>
                  <a:cs typeface="Arial" pitchFamily="34" charset="0"/>
                </a:rPr>
                <a:t>e</a:t>
              </a:r>
              <a:r>
                <a:rPr kumimoji="0" lang="en-US" altLang="ru-RU" sz="2600" b="0" i="0" u="none" strike="noStrike" cap="none" normalizeH="0" baseline="0" dirty="0" smtClean="0">
                  <a:ln>
                    <a:noFill/>
                  </a:ln>
                  <a:solidFill>
                    <a:srgbClr val="365F91"/>
                  </a:solidFill>
                  <a:effectLst/>
                  <a:latin typeface="Times New Roman" pitchFamily="18" charset="0"/>
                  <a:cs typeface="Arial" pitchFamily="34" charset="0"/>
                </a:rPr>
                <a:t>ɪ</a:t>
              </a:r>
              <a:r>
                <a:rPr kumimoji="0" lang="ru-RU" altLang="ru-RU" sz="2600" b="0" i="0" u="none" strike="noStrike" cap="none" normalizeH="0" baseline="0" dirty="0" smtClean="0">
                  <a:ln>
                    <a:noFill/>
                  </a:ln>
                  <a:solidFill>
                    <a:srgbClr val="365F91"/>
                  </a:solidFill>
                  <a:effectLst/>
                  <a:latin typeface="Times New Roman" pitchFamily="18" charset="0"/>
                  <a:cs typeface="Arial" pitchFamily="34" charset="0"/>
                </a:rPr>
                <a:t>]</a:t>
              </a:r>
              <a:endPara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9" name="Rectangle 43"/>
            <p:cNvSpPr>
              <a:spLocks noChangeArrowheads="1"/>
            </p:cNvSpPr>
            <p:nvPr/>
          </p:nvSpPr>
          <p:spPr bwMode="auto">
            <a:xfrm>
              <a:off x="3253" y="3819"/>
              <a:ext cx="166" cy="2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600" b="0" i="0" u="none" strike="noStrike" cap="none" normalizeH="0" baseline="0" dirty="0" smtClean="0">
                  <a:ln>
                    <a:noFill/>
                  </a:ln>
                  <a:solidFill>
                    <a:srgbClr val="365F91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8204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188640"/>
            <a:ext cx="1368152" cy="1632009"/>
          </a:xfrm>
          <a:prstGeom prst="rect">
            <a:avLst/>
          </a:prstGeom>
        </p:spPr>
      </p:pic>
      <p:sp>
        <p:nvSpPr>
          <p:cNvPr id="6" name="Скругленная прямоугольная выноска 5"/>
          <p:cNvSpPr/>
          <p:nvPr/>
        </p:nvSpPr>
        <p:spPr>
          <a:xfrm>
            <a:off x="4211960" y="332656"/>
            <a:ext cx="2479569" cy="864096"/>
          </a:xfrm>
          <a:prstGeom prst="wedgeRoundRectCallou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i="1" dirty="0">
                <a:solidFill>
                  <a:srgbClr val="FF0000"/>
                </a:solidFill>
                <a:ea typeface="+mj-ea"/>
                <a:cs typeface="+mj-cs"/>
              </a:rPr>
              <a:t>Let`s check</a:t>
            </a:r>
            <a:r>
              <a:rPr lang="ru-RU" sz="2800" b="1" i="1" dirty="0">
                <a:solidFill>
                  <a:srgbClr val="FF0000"/>
                </a:solidFill>
                <a:ea typeface="+mj-ea"/>
                <a:cs typeface="+mj-cs"/>
              </a:rPr>
              <a:t>:</a:t>
            </a:r>
            <a:endParaRPr lang="ru-RU" i="1" dirty="0">
              <a:solidFill>
                <a:schemeClr val="bg1"/>
              </a:solidFill>
            </a:endParaRPr>
          </a:p>
        </p:txBody>
      </p:sp>
      <p:grpSp>
        <p:nvGrpSpPr>
          <p:cNvPr id="7" name="Group 5"/>
          <p:cNvGrpSpPr>
            <a:grpSpLocks noChangeAspect="1"/>
          </p:cNvGrpSpPr>
          <p:nvPr/>
        </p:nvGrpSpPr>
        <p:grpSpPr bwMode="auto">
          <a:xfrm>
            <a:off x="2817813" y="1843306"/>
            <a:ext cx="3398838" cy="4645025"/>
            <a:chOff x="1756" y="1154"/>
            <a:chExt cx="2141" cy="2926"/>
          </a:xfrm>
        </p:grpSpPr>
        <p:sp>
          <p:nvSpPr>
            <p:cNvPr id="8" name="AutoShape 4"/>
            <p:cNvSpPr>
              <a:spLocks noChangeAspect="1" noChangeArrowheads="1" noTextEdit="1"/>
            </p:cNvSpPr>
            <p:nvPr/>
          </p:nvSpPr>
          <p:spPr bwMode="auto">
            <a:xfrm>
              <a:off x="1775" y="1156"/>
              <a:ext cx="2122" cy="29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>
              <a:off x="1756" y="1154"/>
              <a:ext cx="1545" cy="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700" b="1" i="0" u="none" strike="noStrike" cap="none" normalizeH="0" baseline="0" dirty="0" smtClean="0">
                  <a:ln>
                    <a:noFill/>
                  </a:ln>
                  <a:solidFill>
                    <a:srgbClr val="365F91"/>
                  </a:solidFill>
                  <a:effectLst/>
                  <a:latin typeface="Times New Roman" pitchFamily="18" charset="0"/>
                  <a:cs typeface="Arial" pitchFamily="34" charset="0"/>
                </a:rPr>
                <a:t>        </a:t>
              </a:r>
              <a:r>
                <a:rPr kumimoji="0" lang="ru-RU" altLang="ru-RU" sz="2700" b="1" i="0" u="none" strike="noStrike" cap="none" normalizeH="0" baseline="0" dirty="0" err="1" smtClean="0">
                  <a:ln>
                    <a:noFill/>
                  </a:ln>
                  <a:solidFill>
                    <a:srgbClr val="365F91"/>
                  </a:solidFill>
                  <a:effectLst/>
                  <a:latin typeface="Times New Roman" pitchFamily="18" charset="0"/>
                  <a:cs typeface="Arial" pitchFamily="34" charset="0"/>
                </a:rPr>
                <a:t>Aa</a:t>
              </a:r>
              <a:r>
                <a:rPr kumimoji="0" lang="ru-RU" altLang="ru-RU" sz="2700" b="1" i="0" u="none" strike="noStrike" cap="none" normalizeH="0" baseline="0" dirty="0" smtClean="0">
                  <a:ln>
                    <a:noFill/>
                  </a:ln>
                  <a:solidFill>
                    <a:srgbClr val="365F91"/>
                  </a:solidFill>
                  <a:effectLst/>
                  <a:latin typeface="Times New Roman" pitchFamily="18" charset="0"/>
                  <a:cs typeface="Arial" pitchFamily="34" charset="0"/>
                </a:rPr>
                <a:t>           [</a:t>
              </a:r>
              <a:r>
                <a:rPr kumimoji="0" lang="ru-RU" altLang="ru-RU" sz="2700" b="1" i="0" u="none" strike="noStrike" cap="none" normalizeH="0" baseline="0" dirty="0" err="1" smtClean="0">
                  <a:ln>
                    <a:noFill/>
                  </a:ln>
                  <a:solidFill>
                    <a:srgbClr val="365F91"/>
                  </a:solidFill>
                  <a:effectLst/>
                  <a:latin typeface="Times New Roman" pitchFamily="18" charset="0"/>
                  <a:cs typeface="Arial" pitchFamily="34" charset="0"/>
                </a:rPr>
                <a:t>di</a:t>
              </a:r>
              <a:endParaRPr kumimoji="0" lang="ru-RU" alt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10" name="Rectangle 7"/>
            <p:cNvSpPr>
              <a:spLocks noChangeArrowheads="1"/>
            </p:cNvSpPr>
            <p:nvPr/>
          </p:nvSpPr>
          <p:spPr bwMode="auto">
            <a:xfrm>
              <a:off x="3322" y="1154"/>
              <a:ext cx="112" cy="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altLang="ru-RU" sz="2700" dirty="0">
                  <a:solidFill>
                    <a:srgbClr val="365F91"/>
                  </a:solidFill>
                  <a:latin typeface="Times New Roman" pitchFamily="18" charset="0"/>
                </a:rPr>
                <a:t>:</a:t>
              </a:r>
              <a:endPara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Rectangle 8"/>
            <p:cNvSpPr>
              <a:spLocks noChangeArrowheads="1"/>
            </p:cNvSpPr>
            <p:nvPr/>
          </p:nvSpPr>
          <p:spPr bwMode="auto">
            <a:xfrm>
              <a:off x="3382" y="1154"/>
              <a:ext cx="131" cy="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700" b="0" i="0" u="none" strike="noStrike" cap="none" normalizeH="0" baseline="0" dirty="0" smtClean="0">
                  <a:ln>
                    <a:noFill/>
                  </a:ln>
                  <a:solidFill>
                    <a:srgbClr val="365F91"/>
                  </a:solidFill>
                  <a:effectLst/>
                  <a:latin typeface="Times New Roman" pitchFamily="18" charset="0"/>
                  <a:cs typeface="Arial" pitchFamily="34" charset="0"/>
                </a:rPr>
                <a:t>]</a:t>
              </a:r>
              <a:endPara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Rectangle 9"/>
            <p:cNvSpPr>
              <a:spLocks noChangeArrowheads="1"/>
            </p:cNvSpPr>
            <p:nvPr/>
          </p:nvSpPr>
          <p:spPr bwMode="auto">
            <a:xfrm>
              <a:off x="2983" y="1154"/>
              <a:ext cx="146" cy="3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700" b="0" i="0" u="none" strike="noStrike" cap="none" normalizeH="0" baseline="0" smtClean="0">
                  <a:ln>
                    <a:noFill/>
                  </a:ln>
                  <a:solidFill>
                    <a:srgbClr val="365F91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Rectangle 10"/>
            <p:cNvSpPr>
              <a:spLocks noChangeArrowheads="1"/>
            </p:cNvSpPr>
            <p:nvPr/>
          </p:nvSpPr>
          <p:spPr bwMode="auto">
            <a:xfrm>
              <a:off x="2142" y="1442"/>
              <a:ext cx="1389" cy="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700" b="1" i="0" u="none" strike="noStrike" cap="none" normalizeH="0" baseline="0" dirty="0" err="1" smtClean="0">
                  <a:ln>
                    <a:noFill/>
                  </a:ln>
                  <a:solidFill>
                    <a:srgbClr val="365F91"/>
                  </a:solidFill>
                  <a:effectLst/>
                  <a:latin typeface="Times New Roman" pitchFamily="18" charset="0"/>
                  <a:cs typeface="Arial" pitchFamily="34" charset="0"/>
                </a:rPr>
                <a:t>Ff</a:t>
              </a:r>
              <a:r>
                <a:rPr kumimoji="0" lang="ru-RU" altLang="ru-RU" sz="2700" b="1" i="0" u="none" strike="noStrike" cap="none" normalizeH="0" baseline="0" dirty="0" smtClean="0">
                  <a:ln>
                    <a:noFill/>
                  </a:ln>
                  <a:solidFill>
                    <a:srgbClr val="365F91"/>
                  </a:solidFill>
                  <a:effectLst/>
                  <a:latin typeface="Times New Roman" pitchFamily="18" charset="0"/>
                  <a:cs typeface="Arial" pitchFamily="34" charset="0"/>
                </a:rPr>
                <a:t>            [</a:t>
              </a:r>
              <a:r>
                <a:rPr kumimoji="0" lang="ru-RU" altLang="ru-RU" sz="2700" b="1" i="0" u="none" strike="noStrike" cap="none" normalizeH="0" baseline="0" dirty="0" err="1" smtClean="0">
                  <a:ln>
                    <a:noFill/>
                  </a:ln>
                  <a:solidFill>
                    <a:srgbClr val="365F91"/>
                  </a:solidFill>
                  <a:effectLst/>
                  <a:latin typeface="Times New Roman" pitchFamily="18" charset="0"/>
                  <a:cs typeface="Arial" pitchFamily="34" charset="0"/>
                </a:rPr>
                <a:t>wa</a:t>
              </a:r>
              <a:r>
                <a:rPr kumimoji="0" lang="en-US" altLang="ru-RU" sz="2700" b="1" i="0" u="none" strike="noStrike" cap="none" normalizeH="0" baseline="0" dirty="0" smtClean="0">
                  <a:ln>
                    <a:noFill/>
                  </a:ln>
                  <a:solidFill>
                    <a:srgbClr val="365F91"/>
                  </a:solidFill>
                  <a:effectLst/>
                  <a:latin typeface="Times New Roman" pitchFamily="18" charset="0"/>
                  <a:cs typeface="Arial" pitchFamily="34" charset="0"/>
                </a:rPr>
                <a:t>ɪ</a:t>
              </a:r>
              <a:r>
                <a:rPr kumimoji="0" lang="ru-RU" altLang="ru-RU" sz="2700" b="1" i="0" u="none" strike="noStrike" cap="none" normalizeH="0" baseline="0" dirty="0" smtClean="0">
                  <a:ln>
                    <a:noFill/>
                  </a:ln>
                  <a:solidFill>
                    <a:srgbClr val="365F91"/>
                  </a:solidFill>
                  <a:effectLst/>
                  <a:latin typeface="Times New Roman" pitchFamily="18" charset="0"/>
                  <a:cs typeface="Arial" pitchFamily="34" charset="0"/>
                </a:rPr>
                <a:t>] </a:t>
              </a:r>
              <a:endParaRPr kumimoji="0" lang="ru-RU" alt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14" name="Rectangle 11"/>
            <p:cNvSpPr>
              <a:spLocks noChangeArrowheads="1"/>
            </p:cNvSpPr>
            <p:nvPr/>
          </p:nvSpPr>
          <p:spPr bwMode="auto">
            <a:xfrm>
              <a:off x="3515" y="1442"/>
              <a:ext cx="146" cy="3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700" b="0" i="0" u="none" strike="noStrike" cap="none" normalizeH="0" baseline="0" dirty="0" smtClean="0">
                  <a:ln>
                    <a:noFill/>
                  </a:ln>
                  <a:solidFill>
                    <a:srgbClr val="365F91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Rectangle 12"/>
            <p:cNvSpPr>
              <a:spLocks noChangeArrowheads="1"/>
            </p:cNvSpPr>
            <p:nvPr/>
          </p:nvSpPr>
          <p:spPr bwMode="auto">
            <a:xfrm>
              <a:off x="2142" y="1729"/>
              <a:ext cx="1200" cy="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700" b="1" i="0" u="none" strike="noStrike" cap="none" normalizeH="0" baseline="0" dirty="0" err="1" smtClean="0">
                  <a:ln>
                    <a:noFill/>
                  </a:ln>
                  <a:solidFill>
                    <a:srgbClr val="365F91"/>
                  </a:solidFill>
                  <a:effectLst/>
                  <a:latin typeface="Times New Roman" pitchFamily="18" charset="0"/>
                  <a:cs typeface="Arial" pitchFamily="34" charset="0"/>
                </a:rPr>
                <a:t>Mm</a:t>
              </a:r>
              <a:r>
                <a:rPr kumimoji="0" lang="ru-RU" altLang="ru-RU" sz="2700" b="1" i="0" u="none" strike="noStrike" cap="none" normalizeH="0" baseline="0" dirty="0" smtClean="0">
                  <a:ln>
                    <a:noFill/>
                  </a:ln>
                  <a:solidFill>
                    <a:srgbClr val="365F91"/>
                  </a:solidFill>
                  <a:effectLst/>
                  <a:latin typeface="Times New Roman" pitchFamily="18" charset="0"/>
                  <a:cs typeface="Arial" pitchFamily="34" charset="0"/>
                </a:rPr>
                <a:t>         [</a:t>
              </a:r>
              <a:r>
                <a:rPr kumimoji="0" lang="ru-RU" altLang="ru-RU" sz="2700" b="1" i="0" u="none" strike="noStrike" cap="none" normalizeH="0" baseline="0" dirty="0" err="1" smtClean="0">
                  <a:ln>
                    <a:noFill/>
                  </a:ln>
                  <a:solidFill>
                    <a:srgbClr val="365F91"/>
                  </a:solidFill>
                  <a:effectLst/>
                  <a:latin typeface="Times New Roman" pitchFamily="18" charset="0"/>
                  <a:cs typeface="Arial" pitchFamily="34" charset="0"/>
                </a:rPr>
                <a:t>ju</a:t>
              </a:r>
              <a:r>
                <a:rPr kumimoji="0" lang="en-US" altLang="ru-RU" sz="2700" b="1" i="0" u="none" strike="noStrike" cap="none" normalizeH="0" baseline="0" dirty="0" smtClean="0">
                  <a:ln>
                    <a:noFill/>
                  </a:ln>
                  <a:solidFill>
                    <a:srgbClr val="365F91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ru-RU" alt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16" name="Rectangle 13"/>
            <p:cNvSpPr>
              <a:spLocks noChangeArrowheads="1"/>
            </p:cNvSpPr>
            <p:nvPr/>
          </p:nvSpPr>
          <p:spPr bwMode="auto">
            <a:xfrm>
              <a:off x="3268" y="1729"/>
              <a:ext cx="74" cy="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altLang="ru-RU" sz="2700" dirty="0">
                  <a:solidFill>
                    <a:srgbClr val="365F91"/>
                  </a:solidFill>
                  <a:latin typeface="Times New Roman" pitchFamily="18" charset="0"/>
                </a:rPr>
                <a:t>:</a:t>
              </a:r>
              <a:endPara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Rectangle 14"/>
            <p:cNvSpPr>
              <a:spLocks noChangeArrowheads="1"/>
            </p:cNvSpPr>
            <p:nvPr/>
          </p:nvSpPr>
          <p:spPr bwMode="auto">
            <a:xfrm>
              <a:off x="3310" y="1729"/>
              <a:ext cx="85" cy="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700" b="0" i="0" u="none" strike="noStrike" cap="none" normalizeH="0" baseline="0" dirty="0" smtClean="0">
                  <a:ln>
                    <a:noFill/>
                  </a:ln>
                  <a:solidFill>
                    <a:srgbClr val="365F91"/>
                  </a:solidFill>
                  <a:effectLst/>
                  <a:latin typeface="Times New Roman" pitchFamily="18" charset="0"/>
                  <a:cs typeface="Arial" pitchFamily="34" charset="0"/>
                </a:rPr>
                <a:t>]</a:t>
              </a:r>
              <a:endPara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Rectangle 15"/>
            <p:cNvSpPr>
              <a:spLocks noChangeArrowheads="1"/>
            </p:cNvSpPr>
            <p:nvPr/>
          </p:nvSpPr>
          <p:spPr bwMode="auto">
            <a:xfrm>
              <a:off x="3370" y="1729"/>
              <a:ext cx="146" cy="3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700" b="0" i="0" u="none" strike="noStrike" cap="none" normalizeH="0" baseline="0" smtClean="0">
                  <a:ln>
                    <a:noFill/>
                  </a:ln>
                  <a:solidFill>
                    <a:srgbClr val="365F91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Rectangle 16"/>
            <p:cNvSpPr>
              <a:spLocks noChangeArrowheads="1"/>
            </p:cNvSpPr>
            <p:nvPr/>
          </p:nvSpPr>
          <p:spPr bwMode="auto">
            <a:xfrm>
              <a:off x="2142" y="2016"/>
              <a:ext cx="1250" cy="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700" b="1" i="0" u="none" strike="noStrike" cap="none" normalizeH="0" baseline="0" dirty="0" err="1" smtClean="0">
                  <a:ln>
                    <a:noFill/>
                  </a:ln>
                  <a:solidFill>
                    <a:srgbClr val="365F91"/>
                  </a:solidFill>
                  <a:effectLst/>
                  <a:latin typeface="Times New Roman" pitchFamily="18" charset="0"/>
                  <a:cs typeface="Arial" pitchFamily="34" charset="0"/>
                </a:rPr>
                <a:t>Qq</a:t>
              </a:r>
              <a:r>
                <a:rPr kumimoji="0" lang="ru-RU" altLang="ru-RU" sz="2700" b="1" i="0" u="none" strike="noStrike" cap="none" normalizeH="0" baseline="0" dirty="0" smtClean="0">
                  <a:ln>
                    <a:noFill/>
                  </a:ln>
                  <a:solidFill>
                    <a:srgbClr val="365F91"/>
                  </a:solidFill>
                  <a:effectLst/>
                  <a:latin typeface="Times New Roman" pitchFamily="18" charset="0"/>
                  <a:cs typeface="Arial" pitchFamily="34" charset="0"/>
                </a:rPr>
                <a:t>           [e</a:t>
              </a:r>
              <a:r>
                <a:rPr kumimoji="0" lang="en-US" altLang="ru-RU" sz="2700" b="1" i="0" u="none" strike="noStrike" cap="none" normalizeH="0" baseline="0" dirty="0" smtClean="0">
                  <a:ln>
                    <a:noFill/>
                  </a:ln>
                  <a:solidFill>
                    <a:srgbClr val="365F91"/>
                  </a:solidFill>
                  <a:effectLst/>
                  <a:latin typeface="Times New Roman" pitchFamily="18" charset="0"/>
                  <a:cs typeface="Arial" pitchFamily="34" charset="0"/>
                </a:rPr>
                <a:t>ɪ</a:t>
              </a:r>
              <a:r>
                <a:rPr kumimoji="0" lang="ru-RU" altLang="ru-RU" sz="2700" b="1" i="0" u="none" strike="noStrike" cap="none" normalizeH="0" baseline="0" dirty="0" smtClean="0">
                  <a:ln>
                    <a:noFill/>
                  </a:ln>
                  <a:solidFill>
                    <a:srgbClr val="365F91"/>
                  </a:solidFill>
                  <a:effectLst/>
                  <a:latin typeface="Times New Roman" pitchFamily="18" charset="0"/>
                  <a:cs typeface="Arial" pitchFamily="34" charset="0"/>
                </a:rPr>
                <a:t>] </a:t>
              </a:r>
              <a:endParaRPr kumimoji="0" lang="ru-RU" alt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20" name="Rectangle 17"/>
            <p:cNvSpPr>
              <a:spLocks noChangeArrowheads="1"/>
            </p:cNvSpPr>
            <p:nvPr/>
          </p:nvSpPr>
          <p:spPr bwMode="auto">
            <a:xfrm>
              <a:off x="3376" y="2016"/>
              <a:ext cx="146" cy="3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700" b="0" i="0" u="none" strike="noStrike" cap="none" normalizeH="0" baseline="0" smtClean="0">
                  <a:ln>
                    <a:noFill/>
                  </a:ln>
                  <a:solidFill>
                    <a:srgbClr val="365F91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Rectangle 18"/>
            <p:cNvSpPr>
              <a:spLocks noChangeArrowheads="1"/>
            </p:cNvSpPr>
            <p:nvPr/>
          </p:nvSpPr>
          <p:spPr bwMode="auto">
            <a:xfrm>
              <a:off x="2142" y="2304"/>
              <a:ext cx="1133" cy="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700" b="1" i="0" u="none" strike="noStrike" cap="none" normalizeH="0" baseline="0" dirty="0" err="1" smtClean="0">
                  <a:ln>
                    <a:noFill/>
                  </a:ln>
                  <a:solidFill>
                    <a:srgbClr val="365F91"/>
                  </a:solidFill>
                  <a:effectLst/>
                  <a:latin typeface="Times New Roman" pitchFamily="18" charset="0"/>
                  <a:cs typeface="Arial" pitchFamily="34" charset="0"/>
                </a:rPr>
                <a:t>Gg</a:t>
              </a:r>
              <a:r>
                <a:rPr kumimoji="0" lang="ru-RU" altLang="ru-RU" sz="2700" b="1" i="0" u="none" strike="noStrike" cap="none" normalizeH="0" baseline="0" dirty="0" smtClean="0">
                  <a:ln>
                    <a:noFill/>
                  </a:ln>
                  <a:solidFill>
                    <a:srgbClr val="365F91"/>
                  </a:solidFill>
                  <a:effectLst/>
                  <a:latin typeface="Times New Roman" pitchFamily="18" charset="0"/>
                  <a:cs typeface="Arial" pitchFamily="34" charset="0"/>
                </a:rPr>
                <a:t>           [</a:t>
              </a:r>
              <a:r>
                <a:rPr kumimoji="0" lang="ru-RU" altLang="ru-RU" sz="2700" b="1" i="0" u="none" strike="noStrike" cap="none" normalizeH="0" baseline="0" dirty="0" err="1" smtClean="0">
                  <a:ln>
                    <a:noFill/>
                  </a:ln>
                  <a:solidFill>
                    <a:srgbClr val="365F91"/>
                  </a:solidFill>
                  <a:effectLst/>
                  <a:latin typeface="Times New Roman" pitchFamily="18" charset="0"/>
                  <a:cs typeface="Arial" pitchFamily="34" charset="0"/>
                </a:rPr>
                <a:t>bi</a:t>
              </a:r>
              <a:endParaRPr kumimoji="0" lang="ru-RU" alt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22" name="Rectangle 19"/>
            <p:cNvSpPr>
              <a:spLocks noChangeArrowheads="1"/>
            </p:cNvSpPr>
            <p:nvPr/>
          </p:nvSpPr>
          <p:spPr bwMode="auto">
            <a:xfrm>
              <a:off x="3249" y="2304"/>
              <a:ext cx="61" cy="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altLang="ru-RU" sz="2700" dirty="0">
                  <a:solidFill>
                    <a:srgbClr val="365F91"/>
                  </a:solidFill>
                  <a:latin typeface="Times New Roman" pitchFamily="18" charset="0"/>
                </a:rPr>
                <a:t>:</a:t>
              </a:r>
              <a:endPara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Rectangle 20"/>
            <p:cNvSpPr>
              <a:spLocks noChangeArrowheads="1"/>
            </p:cNvSpPr>
            <p:nvPr/>
          </p:nvSpPr>
          <p:spPr bwMode="auto">
            <a:xfrm>
              <a:off x="3268" y="2304"/>
              <a:ext cx="150" cy="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700" b="0" i="0" u="none" strike="noStrike" cap="none" normalizeH="0" baseline="0" dirty="0" smtClean="0">
                  <a:ln>
                    <a:noFill/>
                  </a:ln>
                  <a:solidFill>
                    <a:srgbClr val="365F91"/>
                  </a:solidFill>
                  <a:effectLst/>
                  <a:latin typeface="Times New Roman" pitchFamily="18" charset="0"/>
                  <a:cs typeface="Arial" pitchFamily="34" charset="0"/>
                </a:rPr>
                <a:t>]</a:t>
              </a:r>
              <a:endPara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Rectangle 21"/>
            <p:cNvSpPr>
              <a:spLocks noChangeArrowheads="1"/>
            </p:cNvSpPr>
            <p:nvPr/>
          </p:nvSpPr>
          <p:spPr bwMode="auto">
            <a:xfrm>
              <a:off x="3382" y="2304"/>
              <a:ext cx="146" cy="3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700" b="0" i="0" u="none" strike="noStrike" cap="none" normalizeH="0" baseline="0" smtClean="0">
                  <a:ln>
                    <a:noFill/>
                  </a:ln>
                  <a:solidFill>
                    <a:srgbClr val="365F91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Rectangle 22"/>
            <p:cNvSpPr>
              <a:spLocks noChangeArrowheads="1"/>
            </p:cNvSpPr>
            <p:nvPr/>
          </p:nvSpPr>
          <p:spPr bwMode="auto">
            <a:xfrm>
              <a:off x="2142" y="2591"/>
              <a:ext cx="1303" cy="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700" b="1" i="0" u="none" strike="noStrike" cap="none" normalizeH="0" baseline="0" dirty="0" err="1" smtClean="0">
                  <a:ln>
                    <a:noFill/>
                  </a:ln>
                  <a:solidFill>
                    <a:srgbClr val="365F91"/>
                  </a:solidFill>
                  <a:effectLst/>
                  <a:latin typeface="Times New Roman" pitchFamily="18" charset="0"/>
                  <a:cs typeface="Arial" pitchFamily="34" charset="0"/>
                </a:rPr>
                <a:t>Dd</a:t>
              </a:r>
              <a:r>
                <a:rPr kumimoji="0" lang="ru-RU" altLang="ru-RU" sz="2700" b="1" i="0" u="none" strike="noStrike" cap="none" normalizeH="0" baseline="0" dirty="0" smtClean="0">
                  <a:ln>
                    <a:noFill/>
                  </a:ln>
                  <a:solidFill>
                    <a:srgbClr val="365F91"/>
                  </a:solidFill>
                  <a:effectLst/>
                  <a:latin typeface="Times New Roman" pitchFamily="18" charset="0"/>
                  <a:cs typeface="Arial" pitchFamily="34" charset="0"/>
                </a:rPr>
                <a:t>           [</a:t>
              </a:r>
              <a:r>
                <a:rPr kumimoji="0" lang="ru-RU" altLang="ru-RU" sz="2700" b="1" i="0" u="none" strike="noStrike" cap="none" normalizeH="0" baseline="0" dirty="0" err="1" smtClean="0">
                  <a:ln>
                    <a:noFill/>
                  </a:ln>
                  <a:solidFill>
                    <a:srgbClr val="365F91"/>
                  </a:solidFill>
                  <a:effectLst/>
                  <a:latin typeface="Times New Roman" pitchFamily="18" charset="0"/>
                  <a:cs typeface="Arial" pitchFamily="34" charset="0"/>
                </a:rPr>
                <a:t>em</a:t>
              </a:r>
              <a:r>
                <a:rPr kumimoji="0" lang="ru-RU" altLang="ru-RU" sz="2700" b="1" i="0" u="none" strike="noStrike" cap="none" normalizeH="0" baseline="0" dirty="0" smtClean="0">
                  <a:ln>
                    <a:noFill/>
                  </a:ln>
                  <a:solidFill>
                    <a:srgbClr val="365F91"/>
                  </a:solidFill>
                  <a:effectLst/>
                  <a:latin typeface="Times New Roman" pitchFamily="18" charset="0"/>
                  <a:cs typeface="Arial" pitchFamily="34" charset="0"/>
                </a:rPr>
                <a:t>]</a:t>
              </a:r>
              <a:endParaRPr kumimoji="0" lang="ru-RU" alt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26" name="Rectangle 23"/>
            <p:cNvSpPr>
              <a:spLocks noChangeArrowheads="1"/>
            </p:cNvSpPr>
            <p:nvPr/>
          </p:nvSpPr>
          <p:spPr bwMode="auto">
            <a:xfrm>
              <a:off x="3418" y="2591"/>
              <a:ext cx="146" cy="3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700" b="0" i="0" u="none" strike="noStrike" cap="none" normalizeH="0" baseline="0" smtClean="0">
                  <a:ln>
                    <a:noFill/>
                  </a:ln>
                  <a:solidFill>
                    <a:srgbClr val="365F91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Rectangle 24"/>
            <p:cNvSpPr>
              <a:spLocks noChangeArrowheads="1"/>
            </p:cNvSpPr>
            <p:nvPr/>
          </p:nvSpPr>
          <p:spPr bwMode="auto">
            <a:xfrm>
              <a:off x="2142" y="2879"/>
              <a:ext cx="1181" cy="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700" b="1" i="0" u="none" strike="noStrike" cap="none" normalizeH="0" baseline="0" dirty="0" err="1" smtClean="0">
                  <a:ln>
                    <a:noFill/>
                  </a:ln>
                  <a:solidFill>
                    <a:srgbClr val="365F91"/>
                  </a:solidFill>
                  <a:effectLst/>
                  <a:latin typeface="Times New Roman" pitchFamily="18" charset="0"/>
                  <a:cs typeface="Arial" pitchFamily="34" charset="0"/>
                </a:rPr>
                <a:t>Yy</a:t>
              </a:r>
              <a:r>
                <a:rPr kumimoji="0" lang="ru-RU" altLang="ru-RU" sz="2700" b="1" i="0" u="none" strike="noStrike" cap="none" normalizeH="0" baseline="0" dirty="0" smtClean="0">
                  <a:ln>
                    <a:noFill/>
                  </a:ln>
                  <a:solidFill>
                    <a:srgbClr val="365F91"/>
                  </a:solidFill>
                  <a:effectLst/>
                  <a:latin typeface="Times New Roman" pitchFamily="18" charset="0"/>
                  <a:cs typeface="Arial" pitchFamily="34" charset="0"/>
                </a:rPr>
                <a:t>           [</a:t>
              </a:r>
              <a:r>
                <a:rPr kumimoji="0" lang="ru-RU" altLang="ru-RU" sz="2700" b="1" i="0" u="none" strike="noStrike" cap="none" normalizeH="0" baseline="0" dirty="0" err="1" smtClean="0">
                  <a:ln>
                    <a:noFill/>
                  </a:ln>
                  <a:solidFill>
                    <a:srgbClr val="365F91"/>
                  </a:solidFill>
                  <a:effectLst/>
                  <a:latin typeface="Times New Roman" pitchFamily="18" charset="0"/>
                  <a:cs typeface="Arial" pitchFamily="34" charset="0"/>
                </a:rPr>
                <a:t>ef</a:t>
              </a:r>
              <a:r>
                <a:rPr kumimoji="0" lang="ru-RU" altLang="ru-RU" sz="2700" b="1" i="0" u="none" strike="noStrike" cap="none" normalizeH="0" baseline="0" dirty="0" smtClean="0">
                  <a:ln>
                    <a:noFill/>
                  </a:ln>
                  <a:solidFill>
                    <a:srgbClr val="365F91"/>
                  </a:solidFill>
                  <a:effectLst/>
                  <a:latin typeface="Times New Roman" pitchFamily="18" charset="0"/>
                  <a:cs typeface="Arial" pitchFamily="34" charset="0"/>
                </a:rPr>
                <a:t>]</a:t>
              </a:r>
              <a:endParaRPr kumimoji="0" lang="ru-RU" alt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28" name="Rectangle 25"/>
            <p:cNvSpPr>
              <a:spLocks noChangeArrowheads="1"/>
            </p:cNvSpPr>
            <p:nvPr/>
          </p:nvSpPr>
          <p:spPr bwMode="auto">
            <a:xfrm>
              <a:off x="3322" y="2879"/>
              <a:ext cx="146" cy="3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700" b="0" i="0" u="none" strike="noStrike" cap="none" normalizeH="0" baseline="0" dirty="0" smtClean="0">
                  <a:ln>
                    <a:noFill/>
                  </a:ln>
                  <a:solidFill>
                    <a:srgbClr val="365F91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" name="Rectangle 26"/>
            <p:cNvSpPr>
              <a:spLocks noChangeArrowheads="1"/>
            </p:cNvSpPr>
            <p:nvPr/>
          </p:nvSpPr>
          <p:spPr bwMode="auto">
            <a:xfrm>
              <a:off x="2142" y="3166"/>
              <a:ext cx="1318" cy="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700" b="1" i="0" u="none" strike="noStrike" cap="none" normalizeH="0" baseline="0" dirty="0" err="1" smtClean="0">
                  <a:ln>
                    <a:noFill/>
                  </a:ln>
                  <a:solidFill>
                    <a:srgbClr val="365F91"/>
                  </a:solidFill>
                  <a:effectLst/>
                  <a:latin typeface="Times New Roman" pitchFamily="18" charset="0"/>
                  <a:cs typeface="Arial" pitchFamily="34" charset="0"/>
                </a:rPr>
                <a:t>Jj</a:t>
              </a:r>
              <a:r>
                <a:rPr kumimoji="0" lang="ru-RU" altLang="ru-RU" sz="2700" b="1" i="0" u="none" strike="noStrike" cap="none" normalizeH="0" baseline="0" dirty="0" smtClean="0">
                  <a:ln>
                    <a:noFill/>
                  </a:ln>
                  <a:solidFill>
                    <a:srgbClr val="365F91"/>
                  </a:solidFill>
                  <a:effectLst/>
                  <a:latin typeface="Times New Roman" pitchFamily="18" charset="0"/>
                  <a:cs typeface="Arial" pitchFamily="34" charset="0"/>
                </a:rPr>
                <a:t>             [</a:t>
              </a:r>
              <a:r>
                <a:rPr kumimoji="0" lang="ru-RU" altLang="ru-RU" sz="2700" b="1" i="0" u="none" strike="noStrike" cap="none" normalizeH="0" baseline="0" dirty="0" err="1" smtClean="0">
                  <a:ln>
                    <a:noFill/>
                  </a:ln>
                  <a:solidFill>
                    <a:srgbClr val="365F91"/>
                  </a:solidFill>
                  <a:effectLst/>
                  <a:latin typeface="Times New Roman" pitchFamily="18" charset="0"/>
                  <a:cs typeface="Arial" pitchFamily="34" charset="0"/>
                </a:rPr>
                <a:t>dӡi</a:t>
              </a:r>
              <a:r>
                <a:rPr kumimoji="0" lang="ru-RU" altLang="ru-RU" sz="2700" b="1" i="0" u="none" strike="noStrike" cap="none" normalizeH="0" baseline="0" dirty="0" smtClean="0">
                  <a:ln>
                    <a:noFill/>
                  </a:ln>
                  <a:solidFill>
                    <a:srgbClr val="365F91"/>
                  </a:solidFill>
                  <a:effectLst/>
                  <a:latin typeface="Times New Roman" pitchFamily="18" charset="0"/>
                  <a:cs typeface="Arial" pitchFamily="34" charset="0"/>
                </a:rPr>
                <a:t>:</a:t>
              </a:r>
              <a:endParaRPr kumimoji="0" lang="ru-RU" alt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30" name="Rectangle 27"/>
            <p:cNvSpPr>
              <a:spLocks noChangeArrowheads="1"/>
            </p:cNvSpPr>
            <p:nvPr/>
          </p:nvSpPr>
          <p:spPr bwMode="auto">
            <a:xfrm>
              <a:off x="3440" y="3166"/>
              <a:ext cx="73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" name="Rectangle 28"/>
            <p:cNvSpPr>
              <a:spLocks noChangeArrowheads="1"/>
            </p:cNvSpPr>
            <p:nvPr/>
          </p:nvSpPr>
          <p:spPr bwMode="auto">
            <a:xfrm flipH="1">
              <a:off x="3410" y="3166"/>
              <a:ext cx="121" cy="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700" b="0" i="0" u="none" strike="noStrike" cap="none" normalizeH="0" baseline="0" dirty="0" smtClean="0">
                  <a:ln>
                    <a:noFill/>
                  </a:ln>
                  <a:solidFill>
                    <a:srgbClr val="365F91"/>
                  </a:solidFill>
                  <a:effectLst/>
                  <a:latin typeface="Times New Roman" pitchFamily="18" charset="0"/>
                  <a:cs typeface="Arial" pitchFamily="34" charset="0"/>
                </a:rPr>
                <a:t>]</a:t>
              </a:r>
              <a:endPara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48" name="Rectangle 29"/>
            <p:cNvSpPr>
              <a:spLocks noChangeArrowheads="1"/>
            </p:cNvSpPr>
            <p:nvPr/>
          </p:nvSpPr>
          <p:spPr bwMode="auto">
            <a:xfrm>
              <a:off x="3410" y="3166"/>
              <a:ext cx="50" cy="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700" b="0" i="0" u="none" strike="noStrike" cap="none" normalizeH="0" baseline="0" dirty="0" smtClean="0">
                  <a:ln>
                    <a:noFill/>
                  </a:ln>
                  <a:solidFill>
                    <a:srgbClr val="365F91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49" name="Rectangle 30"/>
            <p:cNvSpPr>
              <a:spLocks noChangeArrowheads="1"/>
            </p:cNvSpPr>
            <p:nvPr/>
          </p:nvSpPr>
          <p:spPr bwMode="auto">
            <a:xfrm>
              <a:off x="2142" y="3454"/>
              <a:ext cx="1373" cy="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700" b="1" i="0" u="none" strike="noStrike" cap="none" normalizeH="0" baseline="0" dirty="0" err="1" smtClean="0">
                  <a:ln>
                    <a:noFill/>
                  </a:ln>
                  <a:solidFill>
                    <a:srgbClr val="365F91"/>
                  </a:solidFill>
                  <a:effectLst/>
                  <a:latin typeface="Times New Roman" pitchFamily="18" charset="0"/>
                  <a:cs typeface="Arial" pitchFamily="34" charset="0"/>
                </a:rPr>
                <a:t>Bb</a:t>
              </a:r>
              <a:r>
                <a:rPr kumimoji="0" lang="ru-RU" altLang="ru-RU" sz="2700" b="1" i="0" u="none" strike="noStrike" cap="none" normalizeH="0" baseline="0" dirty="0" smtClean="0">
                  <a:ln>
                    <a:noFill/>
                  </a:ln>
                  <a:solidFill>
                    <a:srgbClr val="365F91"/>
                  </a:solidFill>
                  <a:effectLst/>
                  <a:latin typeface="Times New Roman" pitchFamily="18" charset="0"/>
                  <a:cs typeface="Arial" pitchFamily="34" charset="0"/>
                </a:rPr>
                <a:t>           [</a:t>
              </a:r>
              <a:r>
                <a:rPr kumimoji="0" lang="ru-RU" altLang="ru-RU" sz="2700" b="1" i="0" u="none" strike="noStrike" cap="none" normalizeH="0" baseline="0" dirty="0" err="1" smtClean="0">
                  <a:ln>
                    <a:noFill/>
                  </a:ln>
                  <a:solidFill>
                    <a:srgbClr val="365F91"/>
                  </a:solidFill>
                  <a:effectLst/>
                  <a:latin typeface="Times New Roman" pitchFamily="18" charset="0"/>
                  <a:cs typeface="Arial" pitchFamily="34" charset="0"/>
                </a:rPr>
                <a:t>kju</a:t>
              </a:r>
              <a:endParaRPr kumimoji="0" lang="ru-RU" alt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2051" name="Rectangle 31"/>
            <p:cNvSpPr>
              <a:spLocks noChangeArrowheads="1"/>
            </p:cNvSpPr>
            <p:nvPr/>
          </p:nvSpPr>
          <p:spPr bwMode="auto">
            <a:xfrm>
              <a:off x="3345" y="3454"/>
              <a:ext cx="61" cy="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altLang="ru-RU" sz="2700" dirty="0" smtClean="0">
                  <a:solidFill>
                    <a:srgbClr val="365F91"/>
                  </a:solidFill>
                  <a:latin typeface="Times New Roman" pitchFamily="18" charset="0"/>
                </a:rPr>
                <a:t>:</a:t>
              </a:r>
              <a:endPara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52" name="Rectangle 32"/>
            <p:cNvSpPr>
              <a:spLocks noChangeArrowheads="1"/>
            </p:cNvSpPr>
            <p:nvPr/>
          </p:nvSpPr>
          <p:spPr bwMode="auto">
            <a:xfrm>
              <a:off x="3382" y="3454"/>
              <a:ext cx="109" cy="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700" b="0" i="0" u="none" strike="noStrike" cap="none" normalizeH="0" baseline="0" dirty="0" smtClean="0">
                  <a:ln>
                    <a:noFill/>
                  </a:ln>
                  <a:solidFill>
                    <a:srgbClr val="365F91"/>
                  </a:solidFill>
                  <a:effectLst/>
                  <a:latin typeface="Times New Roman" pitchFamily="18" charset="0"/>
                  <a:cs typeface="Arial" pitchFamily="34" charset="0"/>
                </a:rPr>
                <a:t>]</a:t>
              </a:r>
              <a:endPara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53" name="Rectangle 33"/>
            <p:cNvSpPr>
              <a:spLocks noChangeArrowheads="1"/>
            </p:cNvSpPr>
            <p:nvPr/>
          </p:nvSpPr>
          <p:spPr bwMode="auto">
            <a:xfrm>
              <a:off x="3479" y="3454"/>
              <a:ext cx="146" cy="3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700" b="0" i="0" u="none" strike="noStrike" cap="none" normalizeH="0" baseline="0" smtClean="0">
                  <a:ln>
                    <a:noFill/>
                  </a:ln>
                  <a:solidFill>
                    <a:srgbClr val="365F91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54" name="Rectangle 34"/>
            <p:cNvSpPr>
              <a:spLocks noChangeArrowheads="1"/>
            </p:cNvSpPr>
            <p:nvPr/>
          </p:nvSpPr>
          <p:spPr bwMode="auto">
            <a:xfrm>
              <a:off x="1756" y="3742"/>
              <a:ext cx="1905" cy="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700" b="0" i="0" u="none" strike="noStrike" cap="none" normalizeH="0" baseline="0" dirty="0" smtClean="0">
                  <a:ln>
                    <a:noFill/>
                  </a:ln>
                  <a:solidFill>
                    <a:srgbClr val="365F91"/>
                  </a:solidFill>
                  <a:effectLst/>
                  <a:latin typeface="Times New Roman" pitchFamily="18" charset="0"/>
                  <a:cs typeface="Arial" pitchFamily="34" charset="0"/>
                </a:rPr>
                <a:t>       </a:t>
              </a:r>
              <a:r>
                <a:rPr kumimoji="0" lang="ru-RU" altLang="ru-RU" sz="2700" b="1" i="0" u="none" strike="noStrike" cap="none" normalizeH="0" baseline="0" dirty="0" err="1" smtClean="0">
                  <a:ln>
                    <a:noFill/>
                  </a:ln>
                  <a:solidFill>
                    <a:srgbClr val="365F91"/>
                  </a:solidFill>
                  <a:effectLst/>
                  <a:latin typeface="Times New Roman" pitchFamily="18" charset="0"/>
                  <a:cs typeface="Arial" pitchFamily="34" charset="0"/>
                </a:rPr>
                <a:t>Uu</a:t>
              </a:r>
              <a:r>
                <a:rPr kumimoji="0" lang="ru-RU" altLang="ru-RU" sz="2700" b="1" i="0" u="none" strike="noStrike" cap="none" normalizeH="0" baseline="0" dirty="0" smtClean="0">
                  <a:ln>
                    <a:noFill/>
                  </a:ln>
                  <a:solidFill>
                    <a:srgbClr val="365F91"/>
                  </a:solidFill>
                  <a:effectLst/>
                  <a:latin typeface="Times New Roman" pitchFamily="18" charset="0"/>
                  <a:cs typeface="Arial" pitchFamily="34" charset="0"/>
                </a:rPr>
                <a:t>           [</a:t>
              </a:r>
              <a:r>
                <a:rPr kumimoji="0" lang="ru-RU" altLang="ru-RU" sz="2700" b="1" i="0" u="none" strike="noStrike" cap="none" normalizeH="0" baseline="0" dirty="0" err="1" smtClean="0">
                  <a:ln>
                    <a:noFill/>
                  </a:ln>
                  <a:solidFill>
                    <a:srgbClr val="365F91"/>
                  </a:solidFill>
                  <a:effectLst/>
                  <a:latin typeface="Times New Roman" pitchFamily="18" charset="0"/>
                  <a:cs typeface="Arial" pitchFamily="34" charset="0"/>
                </a:rPr>
                <a:t>dӡ</a:t>
              </a:r>
              <a:r>
                <a:rPr kumimoji="0" lang="en-US" altLang="ru-RU" sz="2700" b="1" i="0" u="none" strike="noStrike" cap="none" normalizeH="0" baseline="0" dirty="0" err="1" smtClean="0">
                  <a:ln>
                    <a:noFill/>
                  </a:ln>
                  <a:solidFill>
                    <a:srgbClr val="365F91"/>
                  </a:solidFill>
                  <a:effectLst/>
                  <a:latin typeface="Times New Roman" pitchFamily="18" charset="0"/>
                  <a:cs typeface="Arial" pitchFamily="34" charset="0"/>
                </a:rPr>
                <a:t>eɪ</a:t>
              </a:r>
              <a:r>
                <a:rPr kumimoji="0" lang="en-US" altLang="ru-RU" sz="2700" b="1" i="0" u="none" strike="noStrike" cap="none" normalizeH="0" baseline="0" dirty="0" smtClean="0">
                  <a:ln>
                    <a:noFill/>
                  </a:ln>
                  <a:solidFill>
                    <a:srgbClr val="365F91"/>
                  </a:solidFill>
                  <a:effectLst/>
                  <a:latin typeface="Times New Roman" pitchFamily="18" charset="0"/>
                  <a:cs typeface="Arial" pitchFamily="34" charset="0"/>
                </a:rPr>
                <a:t>]</a:t>
              </a:r>
              <a:endParaRPr kumimoji="0" lang="ru-RU" alt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2055" name="Rectangle 35"/>
            <p:cNvSpPr>
              <a:spLocks noChangeArrowheads="1"/>
            </p:cNvSpPr>
            <p:nvPr/>
          </p:nvSpPr>
          <p:spPr bwMode="auto">
            <a:xfrm>
              <a:off x="2803" y="3742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57" name="Rectangle 37"/>
            <p:cNvSpPr>
              <a:spLocks noChangeArrowheads="1"/>
            </p:cNvSpPr>
            <p:nvPr/>
          </p:nvSpPr>
          <p:spPr bwMode="auto">
            <a:xfrm>
              <a:off x="3130" y="3889"/>
              <a:ext cx="42" cy="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2060" name="Прямая со стрелкой 2059"/>
          <p:cNvCxnSpPr/>
          <p:nvPr/>
        </p:nvCxnSpPr>
        <p:spPr>
          <a:xfrm>
            <a:off x="3923928" y="2072482"/>
            <a:ext cx="811585" cy="133588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2" name="Прямая со стрелкой 2061"/>
          <p:cNvCxnSpPr/>
          <p:nvPr/>
        </p:nvCxnSpPr>
        <p:spPr>
          <a:xfrm>
            <a:off x="3867696" y="2649440"/>
            <a:ext cx="864096" cy="212345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4" name="Прямая со стрелкой 2063"/>
          <p:cNvCxnSpPr/>
          <p:nvPr/>
        </p:nvCxnSpPr>
        <p:spPr>
          <a:xfrm>
            <a:off x="4013994" y="2985295"/>
            <a:ext cx="721519" cy="115331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7" name="Прямая со стрелкой 2066"/>
          <p:cNvCxnSpPr/>
          <p:nvPr/>
        </p:nvCxnSpPr>
        <p:spPr>
          <a:xfrm>
            <a:off x="3867696" y="3440907"/>
            <a:ext cx="867817" cy="225028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9" name="Прямая со стрелкой 2068"/>
          <p:cNvCxnSpPr/>
          <p:nvPr/>
        </p:nvCxnSpPr>
        <p:spPr>
          <a:xfrm flipV="1">
            <a:off x="3867696" y="2247901"/>
            <a:ext cx="867817" cy="20732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1" name="Прямая со стрелкой 2070"/>
          <p:cNvCxnSpPr/>
          <p:nvPr/>
        </p:nvCxnSpPr>
        <p:spPr>
          <a:xfrm flipV="1">
            <a:off x="3867696" y="2716431"/>
            <a:ext cx="867817" cy="210581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3" name="Прямая со стрелкой 2072"/>
          <p:cNvCxnSpPr/>
          <p:nvPr/>
        </p:nvCxnSpPr>
        <p:spPr>
          <a:xfrm>
            <a:off x="3707904" y="5313581"/>
            <a:ext cx="1057772" cy="7762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5" name="Прямая со стрелкой 2074"/>
          <p:cNvCxnSpPr/>
          <p:nvPr/>
        </p:nvCxnSpPr>
        <p:spPr>
          <a:xfrm flipV="1">
            <a:off x="3779912" y="3909437"/>
            <a:ext cx="985764" cy="17922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7" name="Прямая со стрелкой 2076"/>
          <p:cNvCxnSpPr/>
          <p:nvPr/>
        </p:nvCxnSpPr>
        <p:spPr>
          <a:xfrm flipV="1">
            <a:off x="3867696" y="2996625"/>
            <a:ext cx="897980" cy="309324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9" name="Прямая со стрелкой 2078"/>
          <p:cNvCxnSpPr/>
          <p:nvPr/>
        </p:nvCxnSpPr>
        <p:spPr>
          <a:xfrm>
            <a:off x="3867696" y="3909437"/>
            <a:ext cx="897980" cy="133588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4107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332656"/>
            <a:ext cx="2216332" cy="2643766"/>
          </a:xfrm>
          <a:prstGeom prst="rect">
            <a:avLst/>
          </a:prstGeom>
        </p:spPr>
      </p:pic>
      <p:sp>
        <p:nvSpPr>
          <p:cNvPr id="6" name="Скругленная прямоугольная выноска 5"/>
          <p:cNvSpPr/>
          <p:nvPr/>
        </p:nvSpPr>
        <p:spPr>
          <a:xfrm>
            <a:off x="1979712" y="404664"/>
            <a:ext cx="2930624" cy="1440160"/>
          </a:xfrm>
          <a:prstGeom prst="wedgeRoundRectCallou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Now, children</a:t>
            </a:r>
            <a:r>
              <a:rPr lang="en-US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en-US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24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say antonyms</a:t>
            </a:r>
            <a:r>
              <a:rPr lang="ru-RU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ru-RU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539552" y="2718979"/>
            <a:ext cx="684076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4000" dirty="0" smtClean="0">
                <a:latin typeface="Segoe UI Semibold" pitchFamily="34" charset="0"/>
                <a:cs typeface="Times New Roman" pitchFamily="18" charset="0"/>
              </a:rPr>
              <a:t>sister old yes black short father hello small  up white bad goodbye girl can good hello  no new long brother big mother  can’t  down no boy short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egoe UI Semibold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0942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255</TotalTime>
  <Words>835</Words>
  <Application>Microsoft Office PowerPoint</Application>
  <PresentationFormat>Экран (4:3)</PresentationFormat>
  <Paragraphs>358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КВН по английскому языку</vt:lpstr>
      <vt:lpstr>Hello!  My name is Jason!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Good for you!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КВН по английскому языку</dc:title>
  <dc:creator>Володя</dc:creator>
  <cp:lastModifiedBy>user</cp:lastModifiedBy>
  <cp:revision>44</cp:revision>
  <dcterms:created xsi:type="dcterms:W3CDTF">2014-11-23T11:51:10Z</dcterms:created>
  <dcterms:modified xsi:type="dcterms:W3CDTF">2015-11-26T05:35:33Z</dcterms:modified>
</cp:coreProperties>
</file>