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69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F5DDF-4C83-43FC-82D5-8E64D56057C8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AF510-9FDB-458D-B00A-479231C557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3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AF510-9FDB-458D-B00A-479231C557D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83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EBB2-ADF2-45C6-AAD1-55E2DE80306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C687-556F-48ED-8A9F-0C6E0E380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04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EBB2-ADF2-45C6-AAD1-55E2DE80306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C687-556F-48ED-8A9F-0C6E0E380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8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EBB2-ADF2-45C6-AAD1-55E2DE80306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C687-556F-48ED-8A9F-0C6E0E380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42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EBB2-ADF2-45C6-AAD1-55E2DE80306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C687-556F-48ED-8A9F-0C6E0E380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9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EBB2-ADF2-45C6-AAD1-55E2DE80306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C687-556F-48ED-8A9F-0C6E0E380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89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EBB2-ADF2-45C6-AAD1-55E2DE80306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C687-556F-48ED-8A9F-0C6E0E380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77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EBB2-ADF2-45C6-AAD1-55E2DE80306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C687-556F-48ED-8A9F-0C6E0E380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59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EBB2-ADF2-45C6-AAD1-55E2DE80306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C687-556F-48ED-8A9F-0C6E0E380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52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EBB2-ADF2-45C6-AAD1-55E2DE80306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C687-556F-48ED-8A9F-0C6E0E380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2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EBB2-ADF2-45C6-AAD1-55E2DE80306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C687-556F-48ED-8A9F-0C6E0E380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55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EBB2-ADF2-45C6-AAD1-55E2DE80306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C687-556F-48ED-8A9F-0C6E0E380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2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AEBB2-ADF2-45C6-AAD1-55E2DE80306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5C687-556F-48ED-8A9F-0C6E0E380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09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clck/jsredir?from=yandex.ru;images/search;images;;&amp;text=&amp;etext=1016.0Hx0Wazpn-dfAPuyizZorvRJ-q150qDIibIUEa1uqRIJntYtfUeS3lqGBX_WlC7wpzYaRUcvYyTiXtdunCBo5S-MiKdOscujnhTklipZKDtVdW8zfSfeJjexyBtnzOBM.01041fd2ba2ddac7600d44a0e85b6da001bf64c3&amp;uuid=&amp;state=tid_Wvm4RM28ca_MiO4Ne9osTPtpHS9wicjEF5X7fRziVPIHCd9FyQ&amp;data=UlNrNmk5WktYejR0eWJFYk1LdmtxbHN3T2t6OEM5SXRXTEhaMU83VTZ0MENSeVVqWFEyb2NncWowMTRhaWl0Z1A2Zk9ER3FScmFORDJQcjBMTHl6bzFhR0FfbjZpYTlGR3cza0Q5djZ1bXMyNnhiS2hvMXdYQ1l0RFVuYk5nbmg5NjBGYVo5SkFjZ2x0QzFtbTg3VEY5VEJISVVsQWFHRWtibXhUTlAtOUxFeXU2ZjgwekU0N1hYQ2JzRHFrMWVs&amp;b64e=2&amp;sign=5d109378b1b50acc2319cc2198472383&amp;keyno=0&amp;l10n=ru" TargetMode="External"/><Relationship Id="rId13" Type="http://schemas.openxmlformats.org/officeDocument/2006/relationships/hyperlink" Target="http://yandex.ru/clck/jsredir?from=yandex.ru;images/search;images;;&amp;text=&amp;etext=1016.EPb8tof1TzXEySyHZZ72pSlwQp34hMbfbmomRsZaq35ZS9D69sk_3aXDR506xvjOduZAa_ZJ1i6VOHtjKeSEAyFVV6JrfJ8tLHMYPfnMl9k.80f39a03f8d3da1425e7be6a1fb5c497bbd14305&amp;uuid=&amp;state=tid_Wvm4RM28ca_MiO4Ne9osTPtpHS9wicjEF5X7fRziVPIHCd9FyQ&amp;data=UlNrNmk5WktYejR0eWJFYk1LdmtxbTcwWHJUYkxkSkI1MWxzOE5hcHZNLVE2Qi1WTVRFZXVEU05yT0ltOUR2LVVKdDRJYXdCU3NxQkhvT0N0c21LcTJ1S0tEc2lCMEZEY0JiekN0UkJSTmxUVWZoYlBPbEVkRFlJRFdYNWl2Uzc5T29PNG9ScFhvRTA3QTdvOThLYXZMNDEybU4wQ2xiQXUtOVQxSGgzOFY4ZFBmSzJHUGZyVzJ0NzhWMldwZzBUc2RJelM2ZjdJZGxCemo1OUJEVkZWUjREUnRzN2xNQTQ&amp;b64e=2&amp;sign=a32434d3f96bef0a63ac5b2c5c7a697b&amp;keyno=0&amp;l10n=ru" TargetMode="External"/><Relationship Id="rId3" Type="http://schemas.openxmlformats.org/officeDocument/2006/relationships/hyperlink" Target="http://yandex.ru/clck/jsredir?from=yandex.ru;images/search;images;;&amp;text=&amp;etext=1016.eMp2At_MzyUg_x6rMrs33X3ZsuVYJ0ZIjNk4OOhugG5XQOlBApAUvwQbImzK68TvAOgGhOHqgfSQEecWT1sEVBT3itwm5tf_vQJCHfNAtvY.09418d9b6aa6b7fdc36e1c467aa8e13d0aa848b6&amp;uuid=&amp;state=tid_Wvm4RM28ca_MiO4Ne9osTPtpHS9wicjEF5X7fRziVPIHCd9FyQ&amp;data=UlNrNmk5WktYejR0eWJFYk1LdmtxdW5QdUs3b0g1VFk4OFpQZi0xd09tM0ZjdkNOUTBub0k2X2ZBcFV5QjBqMHpiVGFRUlJUTmhaREdDblI1dlpWOUN5cHpjOUVNd0hVcDExanczSUhKZ000RlY5bHd3VS1rbEU1RmdlOWNiTHRLYlgwVXFoM002dw&amp;b64e=2&amp;sign=2e7ff5c5c0e3cb56451c36558e0be20d&amp;keyno=0&amp;l10n=ru" TargetMode="External"/><Relationship Id="rId7" Type="http://schemas.openxmlformats.org/officeDocument/2006/relationships/hyperlink" Target="http://yandex.ru/clck/jsredir?from=yandex.ru;images/search;images;;&amp;text=&amp;etext=1016.IhOnAq9C5uiLXIhiB60E22sUfqIOSqcuTO94J6rLRmzTKpSIiS_UekfUh8lFMooqP4T1z_Qa3M6xekbqjnCdsZQiVYV53VnL48uDzqwU_dztkZUdT21xldAt9CARGrlpgk2bv07b1CMqk7miD9JGIg.725eb176079fb631d7192decd552aa8fda800c4f&amp;uuid=&amp;state=tid_Wvm4RM28ca_MiO4Ne9osTPtpHS9wicjEF5X7fRziVPIHCd9FyQ&amp;data=UlNrNmk5WktYejR0eWJFYk1LdmtxbHZQZGhtTTY4em85cjRWMzEyRlhTaHM0RllWZzJTRVQ2Mi1Qd0tjWFhYRjdnLWxwbkxBUFhTck02S1N1UG1qQlV3djFFSGxraEROWDVmeEpWYjhCa2tPR1Bhd0plMDdKY0RnTUxKMWFsUlZYdHBZdFNjeVdLTQ&amp;b64e=2&amp;sign=bf683933b13888a275a20a55d73e37fa&amp;keyno=0&amp;l10n=ru" TargetMode="External"/><Relationship Id="rId12" Type="http://schemas.openxmlformats.org/officeDocument/2006/relationships/hyperlink" Target="http://yandex.ru/clck/jsredir?from=yandex.ru;images/search;images;;&amp;text=&amp;etext=1016.bh_10BMimaI0UfAqEI8SIcO7BtRdtkK7NyqxZmj0arviQ_kOGUH49m9lkNq0iLeVqXJDb7MN95ThuCFNN-i4NeE7emZe2EQkNzz-uPBzAGX-u0d8PNXXgGjbzmELlZTa.a69fa3f9bb3803dde5249d75f374b02768a12486&amp;uuid=&amp;state=tid_Wvm4RM28ca_MiO4Ne9osTPtpHS9wicjEF5X7fRziVPIHCd9FyQ&amp;data=UlNrNmk5WktYejY4cHFySjRXSWhXQzF0Vl8ydlJ4QWNmM1BCT01rQ1BpamY0T1hwbzVLZVFNUU5MZjFYUkJhOUNSU2xVbGs0d0Rsd0JmQVc4TGxLekx6T3gtRU1XMDdZ&amp;b64e=2&amp;sign=99a822a57a9c382e25b6033f23005bd5&amp;keyno=0&amp;l10n=ru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yandex.ru/clck/jsredir?from=yandex.ru;images/search;images;;&amp;text=&amp;etext=1016.R5ZyTIx6PtCutJI_0A3_MtUQOxlT_N4g65PKyrtuUZGKFTEl079lUM5U4zDgPJs58hy4PHI5SgiW02-jWkfWmZzpMoeBILHky8R-EfdN0-8kTnkZdCMo7PDtR1XighcINC8en_bzvRwfcLWYizhNtw.1bf93ced33a7fe7cb04cff66b1471ea2c75837f6&amp;uuid=&amp;state=tid_Wvm4RM28ca_MiO4Ne9osTPtpHS9wicjEF5X7fRziVPIHCd9FyQ&amp;data=UlNrNmk5WktYejR0eWJFYk1LdmtxbHpKdXd5cHlPQ3pjeVRKX1FaWEdobTBLOXM0RTZ6M3A3UF9veGljRHNEVDFJd29nb3BWVlQxWlcydkdWLUdDZnBlUGJ5aTNqWVhwMjdyeUxuVU9QMWJjSlpyWGl5QVZpdw&amp;b64e=2&amp;sign=f0ac7e533037dd12888c9f67a0c69e04&amp;keyno=0&amp;l10n=ru" TargetMode="External"/><Relationship Id="rId11" Type="http://schemas.openxmlformats.org/officeDocument/2006/relationships/hyperlink" Target="http://yandex.ru/clck/jsredir?from=yandex.ru;images/search;images;;&amp;text=&amp;etext=1016.ifC8-8tqG-CLoVc9-iXKMYWp_NfgHTHs8GblxaJpQtgwlzKTqVmbn3ixeoT2mC6Ei0IZ5-Adi4l68f427kmqNbf5zh1nsKkch8M2bt0tex_s--eY5G7Xl6sCMthJ2qliM3zXRtjXoVk3q91Y2T7f-TfEkrPnBSjJPvYFFlOE1I8.1ae4c7dc9dab9ebb3264a768a1ad1ebbe6002bd8&amp;uuid=&amp;state=tid_Wvm4RM28ca_MiO4Ne9osTPtpHS9wicjEF5X7fRziVPIHCd9FyQ&amp;data=UlNrNmk5WktYejR0eWJFYk1LdmtxaktvWTJZQ2s4ODFTVDcxTUVLUW1hcWExcklVanpUWmRMQmpfaWRVNWpDSnRXSnNoQ3NTNUJlWVZCbzRIWEJmYWpsQWhZa3hma0t0UFZtT3BpaWtRYjVRZEg3YkRpVUpaYjJ1TWViTjF6X09rSEhUUnlHd0JNOWVpSGRFSVRfS1NB&amp;b64e=2&amp;sign=f299b3742042bc6f9485f46ccd3b6684&amp;keyno=0&amp;l10n=ru" TargetMode="External"/><Relationship Id="rId5" Type="http://schemas.openxmlformats.org/officeDocument/2006/relationships/hyperlink" Target="http://yandex.ru/clck/jsredir?from=yandex.ru;images/search;images;;&amp;text=&amp;etext=1016.nQ-nOl_avFRzP0LhemsFkIT4YjL8ADZVHc3OpMIxJmpO38O2vZTBd4pbeoH-D2AEnO_xo4gd8k8AGWHx99kiaxYAstkMRSP_XsiAs0wZ0ec.844bad520f754cf6b37b4dc81c3b6645ad108212&amp;uuid=&amp;state=tid_Wvm4RM28ca_MiO4Ne9osTPtpHS9wicjEF5X7fRziVPIHCd9FyQ&amp;data=UlNrNmk5WktYejR0eWJFYk1Ldmtxdk51bm1WUHoxSzItaWpDYjVGYzc2bjBFcC0tOHZWMlZ4YkNwQ0lldDgyZWwwdHpZMUJqZDRJNmRiOTdEcF9JMzlZUnJLUkRYdndSZGJlWkFoQWttRVh2UzdwbmNvSVdGcDdCOW53Vi0xcGJhMWVDYUVaaTZ4WncwR2lTUjMtN29mekJOTTZ5UnBKbA&amp;b64e=2&amp;sign=c2bf2f1c94f67d81ecc20ee0758c22b0&amp;keyno=0&amp;l10n=ru" TargetMode="External"/><Relationship Id="rId15" Type="http://schemas.openxmlformats.org/officeDocument/2006/relationships/hyperlink" Target="http://yandex.ru/clck/jsredir?from=yandex.ru;images/search;images;;&amp;text=&amp;etext=1016.kda1nqM45aBVBZkumCb1nMpPObeFT81bhZlUM7kE6isQLl85KsZsQiNIt1ekq8pr5EhpxPHOH58fKRT9v_-zLQ.88d659244e9150a1bfd23c79cd7c0431868cbbbc&amp;uuid=&amp;state=tid_Wvm4RM28ca_MiO4Ne9osTPtpHS9wicjEF5X7fRziVPIHCd9FyQ&amp;data=UlNrNmk5WktYejR0eWJFYk1LdmtxdHh6N2gzcWxyc1hnemVPZXNGSEpZREg5UzFGYnJ2ckxTcUZWZk8wMHRld29aMDMzU1FidjRpaVg5OXJjOE1lejdMR3JVT01KUURVbXB0eWkxX1IxMnVaZ09qSUZxbFZPU050WlcwWDQ0NzJ1aHpQdGRnTklnVnhtbFlZblh0TjZn&amp;b64e=2&amp;sign=670d4010dcfb4ef5415340f7e2e95716&amp;keyno=0&amp;l10n=ru" TargetMode="External"/><Relationship Id="rId10" Type="http://schemas.openxmlformats.org/officeDocument/2006/relationships/hyperlink" Target="http://yandex.ru/clck/jsredir?from=yandex.ru;images/search;images;;&amp;text=&amp;etext=1016.GpMA9PH5aQUxOnjZqZrCCTVtNlZTjTfSSFsNcx1l9FjIXuxJb-Tz8Sgn7rqT9x2Nyi5isMAbrxSjiMdqXCh_5KmpeQIZivIdC6NfNma10hE.a90f5ac9fade5e8bd32e7c8ffd7e51db5627ea14&amp;uuid=&amp;state=tid_Wvm4RM28ca_MiO4Ne9osTPtpHS9wicjEF5X7fRziVPIHCd9FyQ&amp;data=UlNrNmk5WktYejR0eWJFYk1LdmtxaGtHdldxSlg1V2h6M0ltallxRF8wWTQ0anFCeDNzdWJRRDZidUxoNHJBRHJ3ZDcyZk42S0VGZVN5RW4ycHFyT2xrS1NzcDNMNW9fYVVtOC1HclpQZjRwQmhZU0hDUHhJUzczaWxrNmZOOUltclJ5MGZxVWVyUkhmREhpSXN4Rk5SRWVxd1dzV3RFb0JPZzVfQmxLUHQw&amp;b64e=2&amp;sign=0f3c862b58ddab82f4649185bf33a80d&amp;keyno=0&amp;l10n=ru" TargetMode="External"/><Relationship Id="rId4" Type="http://schemas.openxmlformats.org/officeDocument/2006/relationships/hyperlink" Target="http://yandex.ru/clck/jsredir?from=yandex.ru;images/search;images;;&amp;text=&amp;etext=1016.yRvfLwExBkWS06QdwKm-eao7acOjjuTjtRMfyVh28NgqCPk1l5Ynl9H02CNJj7Z1o3NEiV7yOi4g9XWXKMKDF5zYY8bThu6yB5bW0GDWwjo.44dcee75e95ce55ff042a4136c3405a39dbeb763&amp;uuid=&amp;state=tid_Wvm4RM28ca_MiO4Ne9osTPtpHS9wicjEF5X7fRziVPIHCd9FyQ&amp;data=UlNrNmk5WktYejR0eWJFYk1LdmtxclRFTmJONDRSVmtNMnUxRU90YzBmcUxmdTh4d3V0dXY0TW1ZcFNPWlJaelI1UmQyVXhfQV82U1M0UUs4RTg4ampSbWx5TWhYRnNoUUZzZDJtRE5qNHhVemRwcFREcl84bkROaktDQndoOEJFcTdGUGhhdldPbzZCV3o1N2h2N1NvNkt2RC1EdHFxVkNRZUlYNnlkbjFUUVE1YW5Qci1DcHNOdnVOTktqeWR5azdEMHBub04zV1dQYkpVWXRFdkZQSG90RDNxUFB5QVczWC1nUk1tQUVINTlPQkIxTkdIenFn&amp;b64e=2&amp;sign=b8a75f4267660b8679bcc5ead43cb60c&amp;keyno=0&amp;l10n=ru" TargetMode="External"/><Relationship Id="rId9" Type="http://schemas.openxmlformats.org/officeDocument/2006/relationships/hyperlink" Target="http://yandex.ru/clck/jsredir?from=yandex.ru;images/search;images;;&amp;text=&amp;etext=1016.Kdh_zBKlRWyg1OQlH81RJpAlCor0g7KgY12kHp2ezelTdaiqlE_9my5aa3Bt_A7UiLduksVDFBC1S9xrM5nJZ0nF2hubAR9edu_VcEfNJXA.cde6e2ae7ec818a9775e293b9c710e9a0fdc504f&amp;uuid=&amp;state=tid_Wvm4RM28ca_MiO4Ne9osTPtpHS9wicjEF5X7fRziVPIHCd9FyQ&amp;data=UlNrNmk5WktYejR0eWJFYk1LdmtxamZYcUdKX1pPT0dGcjJUem9mejdVUWUwX21YSk9NUF9OSUptRnR1T3JGYmRuT0FiNUNqVUtjR3FzeTdRbVkyd3dEa0V3WFRYYkR5YjFMVHc5WGxYaFhZa3BTcjR3a2taTC16akI1VkZRcEtVYjFsTkUwYjBvd2ZvS1QtUXUzZFhzOWNhTFk5bXMwd0FTQXo1bVR6U0NTcXdTc3phOTZncUJJdUFSSXJxa1NCNnpHQUNOcV9LdEU&amp;b64e=2&amp;sign=5dcb397f13df0126252a67d221844e52&amp;keyno=0&amp;l10n=ru" TargetMode="External"/><Relationship Id="rId14" Type="http://schemas.openxmlformats.org/officeDocument/2006/relationships/hyperlink" Target="http://yandex.ru/clck/jsredir?from=yandex.ru;images/search;images;;&amp;text=&amp;etext=1016.9L9mpXcLPJXGcmbsEk5WswQDxut6S6IK2KVxUfRjvxqp1L-WZ1e21gZytIdZlBHSNJut0IRYYe28pHuST1URJA.c5c960cf28d6b3b8ccd4f6ebb4b7e76034c6d3b5&amp;uuid=&amp;state=tid_Wvm4RM28ca_MiO4Ne9osTPtpHS9wicjEF5X7fRziVPIHCd9FyQ&amp;data=UlNrNmk5WktYejR0eWJFYk1LdmtxaXF1elpZWjhKU0d6Tm5PZ3dzcDdoSmlKcXUxN0RtcHo0RldIdEJvRUEwdHdTVldtMDVrYTFJTWpXX25ueHo0NHU1aGgteGU0NEVsWmtkemJraFBxWFdldGZPa3N3OTl6R1A4X2d2Ri1FdkxjMGlSZ3QwY2w5NA&amp;b64e=2&amp;sign=7aa7d717762f12ca510833ba5fff05bd&amp;keyno=0&amp;l10n=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357166"/>
            <a:ext cx="6643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Лук – зелёный друг</a:t>
            </a:r>
            <a:endParaRPr lang="ru-RU" sz="6000" dirty="0"/>
          </a:p>
        </p:txBody>
      </p:sp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71612"/>
            <a:ext cx="3571900" cy="4769929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143372" y="4643446"/>
            <a:ext cx="46888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Презентация для детей </a:t>
            </a:r>
          </a:p>
          <a:p>
            <a:pPr algn="ctr"/>
            <a:r>
              <a:rPr lang="ru-RU" sz="2800" dirty="0" smtClean="0"/>
              <a:t>раннего возраста (2-3 лет)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2016 год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187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лук-1496088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2264" y="4143380"/>
            <a:ext cx="2250308" cy="2428892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14414" y="214290"/>
            <a:ext cx="62481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Лук любит свет и тепло, </a:t>
            </a:r>
          </a:p>
          <a:p>
            <a:pPr algn="ctr"/>
            <a:r>
              <a:rPr lang="ru-RU" sz="4000" dirty="0" smtClean="0"/>
              <a:t>поэтому ставим его на окно</a:t>
            </a:r>
            <a:endParaRPr lang="ru-RU" sz="4000" dirty="0"/>
          </a:p>
        </p:txBody>
      </p:sp>
      <p:pic>
        <p:nvPicPr>
          <p:cNvPr id="7" name="Рисунок 6" descr="DSC0759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1785926"/>
            <a:ext cx="4953035" cy="37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285728"/>
            <a:ext cx="3230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Он растёт…</a:t>
            </a:r>
            <a:endParaRPr lang="ru-RU" sz="4800" dirty="0"/>
          </a:p>
        </p:txBody>
      </p:sp>
      <p:pic>
        <p:nvPicPr>
          <p:cNvPr id="12" name="Рисунок 11" descr="0_300fd_24e09af6_XL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357298"/>
            <a:ext cx="6215106" cy="4746787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357166"/>
            <a:ext cx="47149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Вот зелёная стрела</a:t>
            </a:r>
          </a:p>
          <a:p>
            <a:pPr algn="ctr"/>
            <a:r>
              <a:rPr lang="ru-RU" sz="2800" b="1" dirty="0" smtClean="0"/>
              <a:t>К свету, к солнышку взошла.</a:t>
            </a:r>
          </a:p>
          <a:p>
            <a:pPr algn="ctr"/>
            <a:r>
              <a:rPr lang="ru-RU" sz="2800" b="1" dirty="0" smtClean="0"/>
              <a:t>Мы её положим в суп, </a:t>
            </a:r>
          </a:p>
          <a:p>
            <a:pPr algn="ctr"/>
            <a:r>
              <a:rPr lang="ru-RU" sz="2800" b="1" dirty="0" smtClean="0"/>
              <a:t>Ведь приправа эта –лук.</a:t>
            </a:r>
            <a:endParaRPr lang="ru-RU" sz="2800" b="1" dirty="0"/>
          </a:p>
        </p:txBody>
      </p:sp>
      <p:pic>
        <p:nvPicPr>
          <p:cNvPr id="6" name="Рисунок 5" descr="2210132-green-fresh-onions-isolated-on-whit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3504" y="142852"/>
            <a:ext cx="3643338" cy="2713355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8db76bb9d8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492390"/>
            <a:ext cx="6000792" cy="4003653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1534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285728"/>
            <a:ext cx="4286280" cy="3869585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429124" y="3571876"/>
            <a:ext cx="45720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Лук зелёный – объеденье!</a:t>
            </a:r>
          </a:p>
          <a:p>
            <a:pPr algn="ctr"/>
            <a:r>
              <a:rPr lang="ru-RU" sz="2800" b="1" dirty="0" smtClean="0"/>
              <a:t>Он приправа к блюдам.</a:t>
            </a:r>
          </a:p>
          <a:p>
            <a:pPr algn="ctr"/>
            <a:r>
              <a:rPr lang="ru-RU" sz="2800" b="1" dirty="0" smtClean="0"/>
              <a:t>Ешьте, дети, лук зелёный.</a:t>
            </a:r>
          </a:p>
          <a:p>
            <a:pPr algn="ctr"/>
            <a:r>
              <a:rPr lang="ru-RU" sz="2800" b="1" dirty="0" smtClean="0"/>
              <a:t>Он полезен людям.</a:t>
            </a:r>
          </a:p>
          <a:p>
            <a:pPr algn="ctr"/>
            <a:r>
              <a:rPr lang="ru-RU" sz="2800" b="1" dirty="0" smtClean="0"/>
              <a:t>Витаминов в нём не счесть – </a:t>
            </a:r>
          </a:p>
          <a:p>
            <a:pPr algn="ctr"/>
            <a:r>
              <a:rPr lang="ru-RU" sz="2800" b="1" dirty="0" smtClean="0"/>
              <a:t>Надо лук зелёный есть!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8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" y="-74814"/>
            <a:ext cx="9177535" cy="7000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33265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Интернет-ресурсы: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49828" y="1959283"/>
            <a:ext cx="126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4. </a:t>
            </a:r>
            <a:r>
              <a:rPr lang="en-US" dirty="0" smtClean="0">
                <a:hlinkClick r:id="rId3"/>
              </a:rPr>
              <a:t>tonpix.ru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9828" y="2276872"/>
            <a:ext cx="225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5. </a:t>
            </a:r>
            <a:r>
              <a:rPr lang="en-US" dirty="0" smtClean="0">
                <a:hlinkClick r:id="rId4"/>
              </a:rPr>
              <a:t>ru.dreamstime.com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1517" y="1629892"/>
            <a:ext cx="212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3. </a:t>
            </a:r>
            <a:r>
              <a:rPr lang="en-US" dirty="0" smtClean="0">
                <a:hlinkClick r:id="rId5"/>
              </a:rPr>
              <a:t>receptbabushki.ru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4210" y="1340768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2. </a:t>
            </a:r>
            <a:r>
              <a:rPr lang="en-US" dirty="0" smtClean="0">
                <a:hlinkClick r:id="rId6"/>
              </a:rPr>
              <a:t>postila.ru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0905" y="2937475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7. </a:t>
            </a:r>
            <a:r>
              <a:rPr lang="en-US" dirty="0" smtClean="0">
                <a:hlinkClick r:id="rId7"/>
              </a:rPr>
              <a:t>floston.ru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49828" y="2580867"/>
            <a:ext cx="181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6. </a:t>
            </a:r>
            <a:r>
              <a:rPr lang="en-US" dirty="0" smtClean="0">
                <a:hlinkClick r:id="rId8"/>
              </a:rPr>
              <a:t>kakyazdorov.ru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0905" y="3200993"/>
            <a:ext cx="258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8. </a:t>
            </a:r>
            <a:r>
              <a:rPr lang="en-US" dirty="0" smtClean="0">
                <a:hlinkClick r:id="rId9"/>
              </a:rPr>
              <a:t>receptuotvlada.ucoz.ru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7277" y="3789040"/>
            <a:ext cx="199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10. </a:t>
            </a:r>
            <a:r>
              <a:rPr lang="en-US" dirty="0" smtClean="0">
                <a:hlinkClick r:id="rId10"/>
              </a:rPr>
              <a:t>balkonyforall.ru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88144" y="3501008"/>
            <a:ext cx="139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1"/>
              </a:rPr>
              <a:t>9. </a:t>
            </a:r>
            <a:r>
              <a:rPr lang="en-US" dirty="0" smtClean="0">
                <a:hlinkClick r:id="rId11"/>
              </a:rPr>
              <a:t>lavkaflo.ru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81984" y="4077072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2"/>
              </a:rPr>
              <a:t>11. </a:t>
            </a:r>
            <a:r>
              <a:rPr lang="en-US" dirty="0" smtClean="0">
                <a:hlinkClick r:id="rId12"/>
              </a:rPr>
              <a:t>lori.ru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49828" y="1015700"/>
            <a:ext cx="3113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hlinkClick r:id="rId13"/>
              </a:rPr>
              <a:t>1. </a:t>
            </a:r>
            <a:r>
              <a:rPr lang="en-US" i="1" dirty="0" smtClean="0">
                <a:hlinkClick r:id="rId13"/>
              </a:rPr>
              <a:t>proxy.whoisaaronbrown.com</a:t>
            </a:r>
            <a:endParaRPr lang="ru-RU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7126" y="4365104"/>
            <a:ext cx="194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4"/>
              </a:rPr>
              <a:t>12. </a:t>
            </a:r>
            <a:r>
              <a:rPr lang="en-US" dirty="0" smtClean="0">
                <a:hlinkClick r:id="rId14"/>
              </a:rPr>
              <a:t>detkipodelki.ru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2225" y="4653136"/>
            <a:ext cx="162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5"/>
              </a:rPr>
              <a:t>13. </a:t>
            </a:r>
            <a:r>
              <a:rPr lang="en-US" dirty="0" smtClean="0">
                <a:hlinkClick r:id="rId15"/>
              </a:rPr>
              <a:t>ppt4web.ru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332656"/>
            <a:ext cx="2333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Что это?</a:t>
            </a:r>
            <a:endParaRPr lang="ru-RU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81" y="33265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Лук – зелёный друг</a:t>
            </a:r>
            <a:endParaRPr lang="ru-RU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5796136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40100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2996952"/>
            <a:ext cx="43204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Очень горький, но полезный!</a:t>
            </a:r>
          </a:p>
          <a:p>
            <a:pPr algn="ctr"/>
            <a:r>
              <a:rPr lang="ru-RU" sz="2800" b="1" dirty="0" smtClean="0"/>
              <a:t>Защищает от болезней!</a:t>
            </a:r>
          </a:p>
          <a:p>
            <a:pPr algn="ctr"/>
            <a:r>
              <a:rPr lang="ru-RU" sz="2800" b="1" dirty="0" smtClean="0"/>
              <a:t>И микробам он не друг – </a:t>
            </a:r>
          </a:p>
          <a:p>
            <a:pPr algn="ctr"/>
            <a:r>
              <a:rPr lang="ru-RU" sz="2800" b="1" dirty="0" smtClean="0"/>
              <a:t>Потому что это лук.</a:t>
            </a:r>
            <a:endParaRPr lang="ru-RU" sz="28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427" y="611017"/>
            <a:ext cx="3410833" cy="60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188640"/>
            <a:ext cx="4240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Какой бывает лук?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87" y="1513613"/>
            <a:ext cx="2447827" cy="2388332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341" y="4221088"/>
            <a:ext cx="3313318" cy="2480847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635896" y="3645024"/>
            <a:ext cx="203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Длинный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99591" y="896526"/>
            <a:ext cx="151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Круглый</a:t>
            </a:r>
            <a:endParaRPr lang="ru-RU" sz="28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1522012"/>
            <a:ext cx="2664296" cy="2371533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6363992" y="980728"/>
            <a:ext cx="1751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Плоский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0319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712"/>
            <a:ext cx="9167616" cy="6875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188640"/>
            <a:ext cx="5807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Лук бывает разного цвета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543227"/>
            <a:ext cx="2502024" cy="2597816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100" y="1509942"/>
            <a:ext cx="2564904" cy="2564904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586" y="4238127"/>
            <a:ext cx="3320514" cy="2490386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876256" y="89652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Белый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85771" y="921275"/>
            <a:ext cx="153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Жёлтый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707904" y="3645024"/>
            <a:ext cx="176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Красный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7573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3" y="260648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Он покрыт чешуёй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794" y="1412776"/>
            <a:ext cx="6842412" cy="4557268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77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642918"/>
            <a:ext cx="5143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Мы ребята, малыши.</a:t>
            </a:r>
          </a:p>
          <a:p>
            <a:pPr algn="ctr"/>
            <a:r>
              <a:rPr lang="ru-RU" sz="4000" dirty="0" smtClean="0"/>
              <a:t>Любим мы трудиться.</a:t>
            </a:r>
          </a:p>
          <a:p>
            <a:pPr algn="ctr"/>
            <a:r>
              <a:rPr lang="ru-RU" sz="4000" dirty="0" smtClean="0"/>
              <a:t>Вот посадим лук,</a:t>
            </a:r>
          </a:p>
          <a:p>
            <a:pPr algn="ctr"/>
            <a:r>
              <a:rPr lang="ru-RU" sz="4000" dirty="0" smtClean="0"/>
              <a:t> Будем им гордиться!</a:t>
            </a:r>
            <a:endParaRPr lang="ru-RU" sz="4000" dirty="0"/>
          </a:p>
        </p:txBody>
      </p:sp>
      <p:pic>
        <p:nvPicPr>
          <p:cNvPr id="6" name="Рисунок 5" descr="9130028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571480"/>
            <a:ext cx="3071833" cy="5898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4643446"/>
            <a:ext cx="6000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Как посадить лук?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76231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571480"/>
            <a:ext cx="6690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/>
              <a:t>Насыпаем землю в ящик</a:t>
            </a:r>
            <a:endParaRPr lang="ru-RU" sz="4800" dirty="0"/>
          </a:p>
        </p:txBody>
      </p:sp>
      <p:pic>
        <p:nvPicPr>
          <p:cNvPr id="6" name="Рисунок 5" descr="97340505_6230_step34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7"/>
          <a:stretch>
            <a:fillRect/>
          </a:stretch>
        </p:blipFill>
        <p:spPr>
          <a:xfrm>
            <a:off x="1064396" y="2214553"/>
            <a:ext cx="7222380" cy="3357587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00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357166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Сажаем луковичку в землю</a:t>
            </a:r>
            <a:endParaRPr lang="ru-RU" sz="4800" dirty="0"/>
          </a:p>
        </p:txBody>
      </p:sp>
      <p:pic>
        <p:nvPicPr>
          <p:cNvPr id="6" name="Рисунок 5" descr="DSC0634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1500174"/>
            <a:ext cx="6096043" cy="4572032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86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9" y="500042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Обязательно поливаем</a:t>
            </a:r>
            <a:endParaRPr lang="ru-RU" sz="4800" dirty="0"/>
          </a:p>
        </p:txBody>
      </p:sp>
      <p:pic>
        <p:nvPicPr>
          <p:cNvPr id="6" name="Рисунок 5" descr="poliv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1357298"/>
            <a:ext cx="3450336" cy="3450336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0635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071810"/>
            <a:ext cx="4714876" cy="3536157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202</Words>
  <Application>Microsoft Office PowerPoint</Application>
  <PresentationFormat>Экран (4:3)</PresentationFormat>
  <Paragraphs>56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22</cp:revision>
  <dcterms:created xsi:type="dcterms:W3CDTF">2016-03-22T20:00:05Z</dcterms:created>
  <dcterms:modified xsi:type="dcterms:W3CDTF">2016-04-06T08:20:44Z</dcterms:modified>
</cp:coreProperties>
</file>