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C78B8B-DF36-4C41-9773-5A633384938C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1C6A3C-5DB5-4510-90DF-43376F948A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111"/>
            <a:ext cx="8856984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30562"/>
            <a:ext cx="756084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Мой класс – мои друзья!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52928" cy="482453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</a:rPr>
              <a:t>Не имей сто рублей, а имей сто друзей</a:t>
            </a:r>
          </a:p>
          <a:p>
            <a:pPr marL="342900" indent="-342900">
              <a:buFontTx/>
              <a:buChar char="-"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342900" indent="-342900" algn="r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</a:rPr>
              <a:t>Друга ищи, а найдешь береги</a:t>
            </a:r>
          </a:p>
          <a:p>
            <a:pPr marL="342900" indent="-342900" algn="r">
              <a:buFontTx/>
              <a:buChar char="-"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</a:rPr>
              <a:t>Дружба не гриб, в лесу не найдешь</a:t>
            </a:r>
          </a:p>
          <a:p>
            <a:pPr marL="342900" indent="-342900" algn="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7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968625"/>
            <a:ext cx="4699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7050" y="3431803"/>
            <a:ext cx="469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б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713038"/>
            <a:ext cx="665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497138"/>
            <a:ext cx="865187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252663"/>
            <a:ext cx="11398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858963"/>
            <a:ext cx="13906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404938"/>
            <a:ext cx="17684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8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31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Мой класс – мои друзья!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 – мои друзья!</dc:title>
  <dc:creator>Светлана</dc:creator>
  <cp:lastModifiedBy>Светлана</cp:lastModifiedBy>
  <cp:revision>3</cp:revision>
  <dcterms:created xsi:type="dcterms:W3CDTF">2012-11-12T14:33:50Z</dcterms:created>
  <dcterms:modified xsi:type="dcterms:W3CDTF">2012-11-12T15:53:05Z</dcterms:modified>
</cp:coreProperties>
</file>