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0" r:id="rId4"/>
    <p:sldId id="272" r:id="rId5"/>
    <p:sldId id="269" r:id="rId6"/>
    <p:sldId id="268" r:id="rId7"/>
    <p:sldId id="258" r:id="rId8"/>
    <p:sldId id="259" r:id="rId9"/>
    <p:sldId id="261" r:id="rId10"/>
    <p:sldId id="257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AFA3-CD1D-423F-88ED-45DD07036008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CD911-001A-44F7-99C1-0767DAAC9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8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D911-001A-44F7-99C1-0767DAAC9B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8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ПРИЛОЖЕНИЕ. Электронный учебник по </a:t>
            </a:r>
            <a:r>
              <a:rPr lang="ru-RU" dirty="0" smtClean="0"/>
              <a:t>математике </a:t>
            </a:r>
            <a:r>
              <a:rPr lang="ru-RU" dirty="0" smtClean="0"/>
              <a:t>УМК «Планета знаний» 2 </a:t>
            </a:r>
            <a:r>
              <a:rPr lang="ru-RU" dirty="0" err="1" smtClean="0"/>
              <a:t>кл</a:t>
            </a:r>
            <a:r>
              <a:rPr lang="ru-RU" dirty="0" smtClean="0"/>
              <a:t> ч.1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D911-001A-44F7-99C1-0767DAAC9B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9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01CF7-E260-484D-8E53-81AFAE4873D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4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D911-001A-44F7-99C1-0767DAAC9B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2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ПРИЛОЖЕНИЕ. Электронный учебник по математике  УМК «Планета знаний» 2 </a:t>
            </a:r>
            <a:r>
              <a:rPr lang="ru-RU" dirty="0" err="1" smtClean="0"/>
              <a:t>кл</a:t>
            </a:r>
            <a:r>
              <a:rPr lang="ru-RU" dirty="0" smtClean="0"/>
              <a:t> ч.1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D911-001A-44F7-99C1-0767DAAC9BC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5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ПРИЛОЖЕНИЕ. Электронный учебник по математике УМК «Планета знаний» 2 </a:t>
            </a:r>
            <a:r>
              <a:rPr lang="ru-RU" dirty="0" err="1" smtClean="0"/>
              <a:t>кл</a:t>
            </a:r>
            <a:r>
              <a:rPr lang="ru-RU" dirty="0" smtClean="0"/>
              <a:t> ч.1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D911-001A-44F7-99C1-0767DAAC9B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6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5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7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4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8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6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3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4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B226-929A-4381-B80A-2FEF6531523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B9C0-23E5-4D42-B91B-D1EEDFE2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2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" y="-22488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589" y="2060848"/>
            <a:ext cx="7604839" cy="208823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 сколько больше?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6915" y="4797152"/>
            <a:ext cx="356044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УМК «Планета знаний» 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Мишкова</a:t>
            </a:r>
            <a:r>
              <a:rPr lang="ru-RU" dirty="0" smtClean="0"/>
              <a:t> Е.Д.</a:t>
            </a:r>
          </a:p>
          <a:p>
            <a:r>
              <a:rPr lang="ru-RU" dirty="0" smtClean="0"/>
              <a:t>МБОУ гимназия №3</a:t>
            </a:r>
          </a:p>
          <a:p>
            <a:r>
              <a:rPr lang="ru-RU" dirty="0" smtClean="0"/>
              <a:t>г. Краснодар,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err="1" smtClean="0"/>
              <a:t>кл</a:t>
            </a:r>
            <a:r>
              <a:rPr lang="ru-RU" dirty="0" smtClean="0"/>
              <a:t> 2013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208DDC"/>
              </a:clrFrom>
              <a:clrTo>
                <a:srgbClr val="208D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4400" r="27874" b="7700"/>
          <a:stretch/>
        </p:blipFill>
        <p:spPr bwMode="auto">
          <a:xfrm>
            <a:off x="4211960" y="332656"/>
            <a:ext cx="1582305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11918" r="14882" b="11717"/>
          <a:stretch/>
        </p:blipFill>
        <p:spPr bwMode="auto">
          <a:xfrm>
            <a:off x="1069693" y="908720"/>
            <a:ext cx="699889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242175" y="6245225"/>
            <a:ext cx="1901825" cy="476250"/>
          </a:xfrm>
        </p:spPr>
        <p:txBody>
          <a:bodyPr/>
          <a:lstStyle/>
          <a:p>
            <a:pPr>
              <a:defRPr/>
            </a:pPr>
            <a:fld id="{B3AD5EF0-7828-455F-B175-657E5F71E7B0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1115616" y="576144"/>
            <a:ext cx="712879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Сегодня на </a:t>
            </a:r>
            <a:r>
              <a:rPr lang="ru-RU" sz="800" kern="10" dirty="0" smtClean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уроке  я . . .</a:t>
            </a:r>
            <a:endParaRPr lang="ru-RU" sz="800" kern="10" dirty="0"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772" name="WordArt 5"/>
          <p:cNvSpPr>
            <a:spLocks noChangeArrowheads="1" noChangeShapeType="1" noTextEdit="1"/>
          </p:cNvSpPr>
          <p:nvPr/>
        </p:nvSpPr>
        <p:spPr bwMode="auto">
          <a:xfrm>
            <a:off x="359532" y="1700808"/>
            <a:ext cx="8640960" cy="4392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ru-RU" sz="9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аучился …</a:t>
            </a:r>
            <a:endParaRPr lang="ru-RU" sz="9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9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было </a:t>
            </a:r>
            <a:r>
              <a:rPr lang="ru-RU" sz="9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интересно …</a:t>
            </a:r>
            <a:endParaRPr lang="ru-RU" sz="9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9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было трудно </a:t>
            </a:r>
            <a:r>
              <a:rPr lang="ru-RU" sz="9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…</a:t>
            </a:r>
            <a:endParaRPr lang="ru-RU" sz="9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9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понял, что …              </a:t>
            </a:r>
          </a:p>
          <a:p>
            <a:pPr algn="ctr"/>
            <a:r>
              <a:rPr lang="ru-RU" sz="9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теперь я могу</a:t>
            </a:r>
            <a:r>
              <a:rPr lang="ru-RU" sz="9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…</a:t>
            </a:r>
            <a:endParaRPr lang="ru-RU" sz="9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58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elen\Desktop\схемы\шаблоны мои\2011-10-14_060725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A5767E"/>
              </a:clrFrom>
              <a:clrTo>
                <a:srgbClr val="A576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"/>
          <a:stretch/>
        </p:blipFill>
        <p:spPr bwMode="auto">
          <a:xfrm>
            <a:off x="1203022" y="901777"/>
            <a:ext cx="6732240" cy="4919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" y="6254"/>
            <a:ext cx="9143017" cy="68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0400" r="15313" b="12800"/>
          <a:stretch/>
        </p:blipFill>
        <p:spPr bwMode="auto">
          <a:xfrm>
            <a:off x="1115616" y="943160"/>
            <a:ext cx="7239313" cy="49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8047" y="993472"/>
            <a:ext cx="547778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57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2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23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6273" y="2636546"/>
            <a:ext cx="547778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48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31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+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5172" y="4279620"/>
            <a:ext cx="574548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65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+ 2 -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51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=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3382" y="922034"/>
            <a:ext cx="132921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78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6258" y="2636546"/>
            <a:ext cx="132921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21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4146" y="4208182"/>
            <a:ext cx="122341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16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59265" y="507771"/>
            <a:ext cx="613332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РЕШИ ЦЕПОЧКИ ПРИМЕРОВ.</a:t>
            </a:r>
            <a:endParaRPr 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3382" y="1706864"/>
            <a:ext cx="92845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06633" y="3650709"/>
            <a:ext cx="92845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–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8321" y="4336009"/>
            <a:ext cx="23850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		</a:t>
            </a:r>
            <a:endParaRPr lang="ru-RU" sz="8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656" y="5463769"/>
            <a:ext cx="122341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83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5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:\Елена\школа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3" y="1330560"/>
            <a:ext cx="1428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41" y="1357548"/>
            <a:ext cx="143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16" y="1330560"/>
            <a:ext cx="143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91" y="1330560"/>
            <a:ext cx="143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66" y="1357548"/>
            <a:ext cx="1431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Елена\школа\4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3" y="3285075"/>
            <a:ext cx="140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91" y="3138611"/>
            <a:ext cx="14081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77039" y="361484"/>
            <a:ext cx="659288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Чего больше и на сколько?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5214312"/>
            <a:ext cx="3400291" cy="120032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– 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77694" y="1313430"/>
            <a:ext cx="659156" cy="120032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50025" y="3285075"/>
            <a:ext cx="2949846" cy="120032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 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29" y="3138611"/>
            <a:ext cx="14081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837304"/>
            <a:ext cx="6879704" cy="35394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узнать на сколько</a:t>
            </a:r>
          </a:p>
          <a:p>
            <a:pPr algn="ctr">
              <a:defRPr/>
            </a:pPr>
            <a:r>
              <a:rPr lang="ru-RU" sz="4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 число больше или</a:t>
            </a:r>
          </a:p>
          <a:p>
            <a:pPr algn="ctr">
              <a:defRPr/>
            </a:pPr>
            <a:r>
              <a:rPr lang="ru-RU" sz="4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меньше другого –</a:t>
            </a:r>
          </a:p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из большего вычесть</a:t>
            </a:r>
          </a:p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меньшее</a:t>
            </a: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5" name="Picture 1" descr="D:\Елена\школа\1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45" y="548679"/>
            <a:ext cx="1128053" cy="117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77" y="546308"/>
            <a:ext cx="1124483" cy="11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02" y="547896"/>
            <a:ext cx="1124483" cy="11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02" y="551071"/>
            <a:ext cx="1124483" cy="11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65" y="551071"/>
            <a:ext cx="1124483" cy="11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:\Елена\школа\a3fbcf0ddd8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41" y="1645318"/>
            <a:ext cx="1053653" cy="106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15" y="1728494"/>
            <a:ext cx="910657" cy="9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89988" y="1736240"/>
            <a:ext cx="347875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– 2 = 3</a:t>
            </a:r>
          </a:p>
        </p:txBody>
      </p:sp>
    </p:spTree>
    <p:extLst>
      <p:ext uri="{BB962C8B-B14F-4D97-AF65-F5344CB8AC3E}">
        <p14:creationId xmlns:p14="http://schemas.microsoft.com/office/powerpoint/2010/main" val="198805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1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25658" r="13812" b="36776"/>
          <a:stretch/>
        </p:blipFill>
        <p:spPr bwMode="auto">
          <a:xfrm>
            <a:off x="1137021" y="692697"/>
            <a:ext cx="6864241" cy="31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4077072"/>
            <a:ext cx="446449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– 12 = 8(м)</a:t>
            </a:r>
            <a:endParaRPr lang="ru-RU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870489"/>
            <a:ext cx="568024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мартышек меньше.</a:t>
            </a:r>
            <a:endParaRPr lang="ru-RU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7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60" y="-34280"/>
            <a:ext cx="9183963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17000" r="14375" b="19100"/>
          <a:stretch/>
        </p:blipFill>
        <p:spPr bwMode="auto">
          <a:xfrm>
            <a:off x="899592" y="980728"/>
            <a:ext cx="771175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0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ownloads\ВСЁ ОТ ФОКИНОЙ Л,П\Фокина Л. П. Шаблон (фон) презентации. Часть 3\часть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" y="0"/>
            <a:ext cx="9138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15800" r="13813" b="10700"/>
          <a:stretch/>
        </p:blipFill>
        <p:spPr bwMode="auto">
          <a:xfrm>
            <a:off x="971600" y="980728"/>
            <a:ext cx="729779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180</Words>
  <Application>Microsoft Office PowerPoint</Application>
  <PresentationFormat>Экран (4:3)</PresentationFormat>
  <Paragraphs>45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 сколько больше?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10</cp:revision>
  <dcterms:created xsi:type="dcterms:W3CDTF">2013-06-10T10:55:00Z</dcterms:created>
  <dcterms:modified xsi:type="dcterms:W3CDTF">2013-06-10T12:35:53Z</dcterms:modified>
</cp:coreProperties>
</file>